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462" r:id="rId2"/>
    <p:sldId id="465" r:id="rId3"/>
    <p:sldId id="464" r:id="rId4"/>
    <p:sldId id="470" r:id="rId5"/>
    <p:sldId id="471" r:id="rId6"/>
    <p:sldId id="468" r:id="rId7"/>
    <p:sldId id="466" r:id="rId8"/>
    <p:sldId id="463" r:id="rId9"/>
    <p:sldId id="472" r:id="rId10"/>
    <p:sldId id="473" r:id="rId11"/>
    <p:sldId id="474" r:id="rId12"/>
    <p:sldId id="433" r:id="rId13"/>
    <p:sldId id="475" r:id="rId14"/>
    <p:sldId id="4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16538A-F60C-4E44-A707-86C5FF1A43FE}">
          <p14:sldIdLst>
            <p14:sldId id="462"/>
            <p14:sldId id="465"/>
            <p14:sldId id="464"/>
            <p14:sldId id="470"/>
            <p14:sldId id="471"/>
            <p14:sldId id="468"/>
            <p14:sldId id="466"/>
            <p14:sldId id="463"/>
            <p14:sldId id="472"/>
            <p14:sldId id="473"/>
            <p14:sldId id="474"/>
            <p14:sldId id="433"/>
            <p14:sldId id="475"/>
            <p14:sldId id="4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4FE"/>
    <a:srgbClr val="2FE34D"/>
    <a:srgbClr val="66CCFF"/>
    <a:srgbClr val="E94411"/>
    <a:srgbClr val="0066FF"/>
    <a:srgbClr val="E1E45E"/>
    <a:srgbClr val="7CF66C"/>
    <a:srgbClr val="4F3AEE"/>
    <a:srgbClr val="D14156"/>
    <a:srgbClr val="CEE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CFEA92-3CDA-42E0-9163-94550309FA9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ZA"/>
        </a:p>
      </dgm:t>
    </dgm:pt>
    <dgm:pt modelId="{2520EF68-25D1-4BD1-83CA-EDC245C54D48}">
      <dgm:prSet phldrT="[Text]"/>
      <dgm:spPr>
        <a:xfrm>
          <a:off x="3359348" y="1761696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PWAF</a:t>
          </a:r>
        </a:p>
      </dgm:t>
    </dgm:pt>
    <dgm:pt modelId="{C19B045A-2F8B-43DB-B9D9-266049AB5021}" type="parTrans" cxnId="{17491224-DA08-478E-93B7-149664DDFC7B}">
      <dgm:prSet/>
      <dgm:spPr>
        <a:xfrm>
          <a:off x="3574598" y="1495693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BCF50A7C-1E26-4430-A230-BC6D2734C2AA}" type="sibTrans" cxnId="{17491224-DA08-478E-93B7-149664DDFC7B}">
      <dgm:prSet/>
      <dgm:spPr/>
      <dgm:t>
        <a:bodyPr/>
        <a:lstStyle/>
        <a:p>
          <a:endParaRPr lang="en-ZA"/>
        </a:p>
      </dgm:t>
    </dgm:pt>
    <dgm:pt modelId="{3AE51036-297D-4885-B4AA-76A75A683DFA}">
      <dgm:prSet phldrT="[Text]"/>
      <dgm:spPr>
        <a:xfrm>
          <a:off x="898773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Xhariep FPA </a:t>
          </a:r>
        </a:p>
      </dgm:t>
    </dgm:pt>
    <dgm:pt modelId="{8FE2A0AA-8D65-4B31-9637-354EDC664618}" type="parTrans" cxnId="{8A2439D8-7BF5-4184-8AB1-4FADDAC38546}">
      <dgm:prSet/>
      <dgm:spPr>
        <a:xfrm>
          <a:off x="1159743" y="2116988"/>
          <a:ext cx="2460575" cy="195168"/>
        </a:xfrm>
        <a:custGeom>
          <a:avLst/>
          <a:gdLst/>
          <a:ahLst/>
          <a:cxnLst/>
          <a:rect l="0" t="0" r="0" b="0"/>
          <a:pathLst>
            <a:path>
              <a:moveTo>
                <a:pt x="2460575" y="0"/>
              </a:moveTo>
              <a:lnTo>
                <a:pt x="2460575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AE3E7E2B-BEDE-4913-885E-4A55A839C663}" type="sibTrans" cxnId="{8A2439D8-7BF5-4184-8AB1-4FADDAC38546}">
      <dgm:prSet/>
      <dgm:spPr/>
      <dgm:t>
        <a:bodyPr/>
        <a:lstStyle/>
        <a:p>
          <a:endParaRPr lang="en-ZA"/>
        </a:p>
      </dgm:t>
    </dgm:pt>
    <dgm:pt modelId="{D22AD7FD-0046-4F7E-B9F3-964641903E17}">
      <dgm:prSet phldrT="[Text]"/>
      <dgm:spPr>
        <a:xfrm>
          <a:off x="1718964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Lejweleputswa FPA </a:t>
          </a:r>
        </a:p>
      </dgm:t>
    </dgm:pt>
    <dgm:pt modelId="{7A0FB099-8F36-4ED5-A2A5-9BCDDE3E316E}" type="parTrans" cxnId="{6551EFCA-81A4-4702-A226-30A4FC5358B9}">
      <dgm:prSet/>
      <dgm:spPr>
        <a:xfrm>
          <a:off x="1979934" y="2116988"/>
          <a:ext cx="1640383" cy="195168"/>
        </a:xfrm>
        <a:custGeom>
          <a:avLst/>
          <a:gdLst/>
          <a:ahLst/>
          <a:cxnLst/>
          <a:rect l="0" t="0" r="0" b="0"/>
          <a:pathLst>
            <a:path>
              <a:moveTo>
                <a:pt x="1640383" y="0"/>
              </a:moveTo>
              <a:lnTo>
                <a:pt x="1640383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69BCEF8F-4302-4B43-B2BC-BAB1F18130BF}" type="sibTrans" cxnId="{6551EFCA-81A4-4702-A226-30A4FC5358B9}">
      <dgm:prSet/>
      <dgm:spPr/>
      <dgm:t>
        <a:bodyPr/>
        <a:lstStyle/>
        <a:p>
          <a:endParaRPr lang="en-ZA"/>
        </a:p>
      </dgm:t>
    </dgm:pt>
    <dgm:pt modelId="{AE3680FA-7676-4726-9B03-E847DD33BA1D}">
      <dgm:prSet/>
      <dgm:spPr>
        <a:xfrm>
          <a:off x="2539156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MAFPA</a:t>
          </a:r>
        </a:p>
      </dgm:t>
    </dgm:pt>
    <dgm:pt modelId="{24BB153C-2501-4311-A7AA-F904DD665CE7}" type="parTrans" cxnId="{1D0B2F88-7D85-4E51-99C3-5382E05D9CE6}">
      <dgm:prSet/>
      <dgm:spPr>
        <a:xfrm>
          <a:off x="2800126" y="211698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22DCB909-8082-48D5-A776-8C4ED37314F5}" type="sibTrans" cxnId="{1D0B2F88-7D85-4E51-99C3-5382E05D9CE6}">
      <dgm:prSet/>
      <dgm:spPr/>
      <dgm:t>
        <a:bodyPr/>
        <a:lstStyle/>
        <a:p>
          <a:endParaRPr lang="en-ZA"/>
        </a:p>
      </dgm:t>
    </dgm:pt>
    <dgm:pt modelId="{0EA8E309-F141-47A2-907D-642DA80429EE}">
      <dgm:prSet/>
      <dgm:spPr>
        <a:xfrm>
          <a:off x="3359348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FEDAFPA </a:t>
          </a:r>
        </a:p>
      </dgm:t>
    </dgm:pt>
    <dgm:pt modelId="{15F763C4-7F6E-4FF2-937B-06CFCA6ABFA1}" type="parTrans" cxnId="{3E760E23-F1BF-4F48-843E-CC3DCCEB9699}">
      <dgm:prSet/>
      <dgm:spPr>
        <a:xfrm>
          <a:off x="3574598" y="2116988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BBD61336-FB53-473E-93C1-475D44C21C77}" type="sibTrans" cxnId="{3E760E23-F1BF-4F48-843E-CC3DCCEB9699}">
      <dgm:prSet/>
      <dgm:spPr/>
      <dgm:t>
        <a:bodyPr/>
        <a:lstStyle/>
        <a:p>
          <a:endParaRPr lang="en-ZA"/>
        </a:p>
      </dgm:t>
    </dgm:pt>
    <dgm:pt modelId="{934F5568-255D-483E-927F-5BF42E3EB397}">
      <dgm:prSet/>
      <dgm:spPr>
        <a:xfrm>
          <a:off x="4179540" y="1140400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PDMC </a:t>
          </a:r>
        </a:p>
      </dgm:t>
    </dgm:pt>
    <dgm:pt modelId="{1BA4265B-6369-4CE5-BBC8-80989E1D1E4D}" type="parTrans" cxnId="{2D6F5513-C611-4297-B5FC-F03E08F5A1FC}">
      <dgm:prSet/>
      <dgm:spPr/>
      <dgm:t>
        <a:bodyPr/>
        <a:lstStyle/>
        <a:p>
          <a:endParaRPr lang="en-ZA"/>
        </a:p>
      </dgm:t>
    </dgm:pt>
    <dgm:pt modelId="{D08F6D1B-7577-4601-8B19-912DCE6DB515}" type="sibTrans" cxnId="{2D6F5513-C611-4297-B5FC-F03E08F5A1FC}">
      <dgm:prSet/>
      <dgm:spPr/>
      <dgm:t>
        <a:bodyPr/>
        <a:lstStyle/>
        <a:p>
          <a:endParaRPr lang="en-ZA"/>
        </a:p>
      </dgm:t>
    </dgm:pt>
    <dgm:pt modelId="{D044854A-0EA4-4F70-ACB2-C9D1CB77AF0C}">
      <dgm:prSet/>
      <dgm:spPr>
        <a:xfrm>
          <a:off x="4179540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Imperani FPA </a:t>
          </a:r>
        </a:p>
      </dgm:t>
    </dgm:pt>
    <dgm:pt modelId="{7B0240CF-9F10-46C0-9233-E07FCFF7D1CF}" type="parTrans" cxnId="{077FEF0E-BC13-4C39-BFE2-3A86835EF0D1}">
      <dgm:prSet/>
      <dgm:spPr>
        <a:xfrm>
          <a:off x="3620318" y="211698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EDA1A604-A885-494D-9C41-F1D1E93A0959}" type="sibTrans" cxnId="{077FEF0E-BC13-4C39-BFE2-3A86835EF0D1}">
      <dgm:prSet/>
      <dgm:spPr/>
      <dgm:t>
        <a:bodyPr/>
        <a:lstStyle/>
        <a:p>
          <a:endParaRPr lang="en-ZA"/>
        </a:p>
      </dgm:t>
    </dgm:pt>
    <dgm:pt modelId="{6C0994DF-5ACB-4B8C-8211-0D360EEF1409}">
      <dgm:prSet/>
      <dgm:spPr>
        <a:xfrm>
          <a:off x="4999732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Bethlehem FPA</a:t>
          </a:r>
        </a:p>
      </dgm:t>
    </dgm:pt>
    <dgm:pt modelId="{ACBC8609-4479-4DA8-91E9-45568EC97E34}" type="parTrans" cxnId="{81A0A52C-AD54-43A5-B9E0-6464A5E2BBE6}">
      <dgm:prSet/>
      <dgm:spPr>
        <a:xfrm>
          <a:off x="3620318" y="2116988"/>
          <a:ext cx="1640383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1640383" y="133001"/>
              </a:lnTo>
              <a:lnTo>
                <a:pt x="1640383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D969D262-0403-4EE3-BB64-3F34E6C986E0}" type="sibTrans" cxnId="{81A0A52C-AD54-43A5-B9E0-6464A5E2BBE6}">
      <dgm:prSet/>
      <dgm:spPr/>
      <dgm:t>
        <a:bodyPr/>
        <a:lstStyle/>
        <a:p>
          <a:endParaRPr lang="en-ZA"/>
        </a:p>
      </dgm:t>
    </dgm:pt>
    <dgm:pt modelId="{8FB2269B-A4D5-4A03-B0D6-0E55200A0455}">
      <dgm:prSet/>
      <dgm:spPr>
        <a:xfrm>
          <a:off x="5819923" y="238299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NEFSFPA</a:t>
          </a:r>
        </a:p>
      </dgm:t>
    </dgm:pt>
    <dgm:pt modelId="{32412E89-6816-4827-9CCE-E85D99784410}" type="parTrans" cxnId="{FAE992E6-CD8A-4F94-B615-2BAECBE8680F}">
      <dgm:prSet/>
      <dgm:spPr>
        <a:xfrm>
          <a:off x="3620318" y="2116988"/>
          <a:ext cx="2460575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2460575" y="133001"/>
              </a:lnTo>
              <a:lnTo>
                <a:pt x="2460575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8BEBAD89-6611-4377-BC30-DF419A61FCB4}" type="sibTrans" cxnId="{FAE992E6-CD8A-4F94-B615-2BAECBE8680F}">
      <dgm:prSet/>
      <dgm:spPr/>
      <dgm:t>
        <a:bodyPr/>
        <a:lstStyle/>
        <a:p>
          <a:endParaRPr lang="en-ZA"/>
        </a:p>
      </dgm:t>
    </dgm:pt>
    <dgm:pt modelId="{7BAD5C1A-31C6-466D-81D1-C061D80EFC72}">
      <dgm:prSet/>
      <dgm:spPr>
        <a:xfrm>
          <a:off x="898773" y="3004286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gm:t>
    </dgm:pt>
    <dgm:pt modelId="{2AD6B1CA-C2F5-4762-A207-3466B28338C7}" type="parTrans" cxnId="{921066B9-AE72-4713-A6F6-4BD7C7043ACE}">
      <dgm:prSet/>
      <dgm:spPr>
        <a:xfrm>
          <a:off x="1159743" y="2738283"/>
          <a:ext cx="2460575" cy="195168"/>
        </a:xfrm>
        <a:custGeom>
          <a:avLst/>
          <a:gdLst/>
          <a:ahLst/>
          <a:cxnLst/>
          <a:rect l="0" t="0" r="0" b="0"/>
          <a:pathLst>
            <a:path>
              <a:moveTo>
                <a:pt x="2460575" y="0"/>
              </a:moveTo>
              <a:lnTo>
                <a:pt x="2460575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8FD9ECA4-37F2-43C2-BE5F-600E66699481}" type="sibTrans" cxnId="{921066B9-AE72-4713-A6F6-4BD7C7043ACE}">
      <dgm:prSet/>
      <dgm:spPr/>
      <dgm:t>
        <a:bodyPr/>
        <a:lstStyle/>
        <a:p>
          <a:endParaRPr lang="en-ZA"/>
        </a:p>
      </dgm:t>
    </dgm:pt>
    <dgm:pt modelId="{A936CAA9-6F98-45E0-BB36-12131199F260}">
      <dgm:prSet/>
      <dgm:spPr>
        <a:xfrm>
          <a:off x="3359348" y="3004286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gm:t>
    </dgm:pt>
    <dgm:pt modelId="{332CFDBD-B549-40A2-9CBF-0BF09F1242AA}" type="parTrans" cxnId="{9C36DE6E-3981-4FCF-A5E9-5B34D1A5C84F}">
      <dgm:prSet/>
      <dgm:spPr>
        <a:xfrm>
          <a:off x="3574598" y="2738283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5A2F53F4-0BEB-4B35-93EC-D39DAC9F6309}" type="sibTrans" cxnId="{9C36DE6E-3981-4FCF-A5E9-5B34D1A5C84F}">
      <dgm:prSet/>
      <dgm:spPr/>
      <dgm:t>
        <a:bodyPr/>
        <a:lstStyle/>
        <a:p>
          <a:endParaRPr lang="en-ZA"/>
        </a:p>
      </dgm:t>
    </dgm:pt>
    <dgm:pt modelId="{1724C5D7-76FD-418F-A610-C2BF83F3E501}">
      <dgm:prSet/>
      <dgm:spPr>
        <a:xfrm>
          <a:off x="5819923" y="3004286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gm:t>
    </dgm:pt>
    <dgm:pt modelId="{95C41FB1-5FF1-4DA8-8FAC-81196D873073}" type="parTrans" cxnId="{0E7C6606-EC56-4F0D-A968-9CE6B6833FAF}">
      <dgm:prSet/>
      <dgm:spPr>
        <a:xfrm>
          <a:off x="3620318" y="2738283"/>
          <a:ext cx="2460575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2460575" y="133001"/>
              </a:lnTo>
              <a:lnTo>
                <a:pt x="2460575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B9BD271A-899C-40E1-A6D6-7C033BEA105A}" type="sibTrans" cxnId="{0E7C6606-EC56-4F0D-A968-9CE6B6833FAF}">
      <dgm:prSet/>
      <dgm:spPr/>
      <dgm:t>
        <a:bodyPr/>
        <a:lstStyle/>
        <a:p>
          <a:endParaRPr lang="en-ZA"/>
        </a:p>
      </dgm:t>
    </dgm:pt>
    <dgm:pt modelId="{21B39FB9-771A-4D34-80D0-78199B849135}">
      <dgm:prSet/>
      <dgm:spPr>
        <a:xfrm>
          <a:off x="2539156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gm:t>
    </dgm:pt>
    <dgm:pt modelId="{C496C706-3B3B-4479-BD22-AB5DFD356ADC}" type="parTrans" cxnId="{9AFA8ABA-9249-4E95-9F89-BACD420AAB63}">
      <dgm:prSet/>
      <dgm:spPr>
        <a:xfrm>
          <a:off x="2800126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368D954D-DFCA-41CB-8F2F-FA566B9DFFEA}" type="sibTrans" cxnId="{9AFA8ABA-9249-4E95-9F89-BACD420AAB63}">
      <dgm:prSet/>
      <dgm:spPr/>
      <dgm:t>
        <a:bodyPr/>
        <a:lstStyle/>
        <a:p>
          <a:endParaRPr lang="en-ZA"/>
        </a:p>
      </dgm:t>
    </dgm:pt>
    <dgm:pt modelId="{2D50341C-7256-4C99-83AD-401E92D6FE85}">
      <dgm:prSet/>
      <dgm:spPr>
        <a:xfrm>
          <a:off x="3359348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gm:t>
    </dgm:pt>
    <dgm:pt modelId="{066BF8FF-2F2B-4857-B425-BA9B76F7D732}" type="parTrans" cxnId="{1444129F-CEE0-4AAC-9710-3B206C13BC4F}">
      <dgm:prSet/>
      <dgm:spPr>
        <a:xfrm>
          <a:off x="3574598" y="3359578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722B0B2E-645E-48FB-BC80-FB417FBFDA09}" type="sibTrans" cxnId="{1444129F-CEE0-4AAC-9710-3B206C13BC4F}">
      <dgm:prSet/>
      <dgm:spPr/>
      <dgm:t>
        <a:bodyPr/>
        <a:lstStyle/>
        <a:p>
          <a:endParaRPr lang="en-ZA"/>
        </a:p>
      </dgm:t>
    </dgm:pt>
    <dgm:pt modelId="{275BC443-3602-47D0-87FB-6A5B819D22FF}">
      <dgm:prSet/>
      <dgm:spPr>
        <a:xfrm>
          <a:off x="4179540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gm:t>
    </dgm:pt>
    <dgm:pt modelId="{FF964EEF-A8B4-41B2-B6F7-999449EA12D7}" type="parTrans" cxnId="{22769B74-9603-45F9-9615-272F247970FE}">
      <dgm:prSet/>
      <dgm:spPr>
        <a:xfrm>
          <a:off x="3620318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AC2D8924-582E-4C6C-95B2-18D68068932A}" type="sibTrans" cxnId="{22769B74-9603-45F9-9615-272F247970FE}">
      <dgm:prSet/>
      <dgm:spPr/>
      <dgm:t>
        <a:bodyPr/>
        <a:lstStyle/>
        <a:p>
          <a:endParaRPr lang="en-ZA"/>
        </a:p>
      </dgm:t>
    </dgm:pt>
    <dgm:pt modelId="{F1CD6C3B-C6E0-4F98-8291-E41FA46DD12E}">
      <dgm:prSet/>
      <dgm:spPr>
        <a:xfrm>
          <a:off x="78581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gm:t>
    </dgm:pt>
    <dgm:pt modelId="{BC85D141-492D-443E-BA16-DAF4B5E9EE45}" type="parTrans" cxnId="{2CB293CA-B3D0-4D22-81CB-40CCE3596C75}">
      <dgm:prSet/>
      <dgm:spPr>
        <a:xfrm>
          <a:off x="339551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A1AC1E51-20EB-4995-8D3D-8A7C02587155}" type="sibTrans" cxnId="{2CB293CA-B3D0-4D22-81CB-40CCE3596C75}">
      <dgm:prSet/>
      <dgm:spPr/>
      <dgm:t>
        <a:bodyPr/>
        <a:lstStyle/>
        <a:p>
          <a:endParaRPr lang="en-ZA"/>
        </a:p>
      </dgm:t>
    </dgm:pt>
    <dgm:pt modelId="{25808507-F51A-428C-B495-70940C537747}">
      <dgm:prSet/>
      <dgm:spPr>
        <a:xfrm>
          <a:off x="898773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gm:t>
    </dgm:pt>
    <dgm:pt modelId="{43FF3BB5-F5B6-460B-9CCC-2C0F281BC96B}" type="parTrans" cxnId="{F7256E5F-DAC9-4C77-B5A5-411699CDD428}">
      <dgm:prSet/>
      <dgm:spPr>
        <a:xfrm>
          <a:off x="1114023" y="3359578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25DB366D-1019-47D9-B15E-8587711B1637}" type="sibTrans" cxnId="{F7256E5F-DAC9-4C77-B5A5-411699CDD428}">
      <dgm:prSet/>
      <dgm:spPr/>
      <dgm:t>
        <a:bodyPr/>
        <a:lstStyle/>
        <a:p>
          <a:endParaRPr lang="en-ZA"/>
        </a:p>
      </dgm:t>
    </dgm:pt>
    <dgm:pt modelId="{D4B38A07-728F-4FD0-90FB-D37B99C6560D}">
      <dgm:prSet/>
      <dgm:spPr>
        <a:xfrm>
          <a:off x="1718964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gm:t>
    </dgm:pt>
    <dgm:pt modelId="{CD7E0C19-4ED9-48C3-B265-F03625A40418}" type="parTrans" cxnId="{3465E437-4AE0-4E38-9599-E20F9CA424E7}">
      <dgm:prSet/>
      <dgm:spPr>
        <a:xfrm>
          <a:off x="1159743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E8FCFFFB-786D-4F4B-ADC7-675CB90F5B36}" type="sibTrans" cxnId="{3465E437-4AE0-4E38-9599-E20F9CA424E7}">
      <dgm:prSet/>
      <dgm:spPr/>
      <dgm:t>
        <a:bodyPr/>
        <a:lstStyle/>
        <a:p>
          <a:endParaRPr lang="en-ZA"/>
        </a:p>
      </dgm:t>
    </dgm:pt>
    <dgm:pt modelId="{CE43E1FC-0D92-415C-BAB8-14AAF55CF392}">
      <dgm:prSet/>
      <dgm:spPr>
        <a:xfrm>
          <a:off x="4999732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gm:t>
    </dgm:pt>
    <dgm:pt modelId="{5C2F7E9F-F80B-4EE0-A790-5DA78D840660}" type="parTrans" cxnId="{9ABDF512-C108-4A7F-8FF8-4A12559F5D63}">
      <dgm:prSet/>
      <dgm:spPr>
        <a:xfrm>
          <a:off x="5260702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EDDF074B-F4C2-4FCE-9A64-E263A721E05B}" type="sibTrans" cxnId="{9ABDF512-C108-4A7F-8FF8-4A12559F5D63}">
      <dgm:prSet/>
      <dgm:spPr/>
      <dgm:t>
        <a:bodyPr/>
        <a:lstStyle/>
        <a:p>
          <a:endParaRPr lang="en-ZA"/>
        </a:p>
      </dgm:t>
    </dgm:pt>
    <dgm:pt modelId="{184663AA-ADFE-4027-8B0B-5E9E0FCC3237}">
      <dgm:prSet/>
      <dgm:spPr>
        <a:xfrm>
          <a:off x="5819923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gm:t>
    </dgm:pt>
    <dgm:pt modelId="{0080D561-32BB-4ECD-9D25-7ADA1425B677}" type="parTrans" cxnId="{1CC18E3D-93F0-4C6B-9B39-94C63FCE163C}">
      <dgm:prSet/>
      <dgm:spPr>
        <a:xfrm>
          <a:off x="6035173" y="3359578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9365B3B4-148A-4DDA-A7E8-0F479F856C62}" type="sibTrans" cxnId="{1CC18E3D-93F0-4C6B-9B39-94C63FCE163C}">
      <dgm:prSet/>
      <dgm:spPr/>
      <dgm:t>
        <a:bodyPr/>
        <a:lstStyle/>
        <a:p>
          <a:endParaRPr lang="en-ZA"/>
        </a:p>
      </dgm:t>
    </dgm:pt>
    <dgm:pt modelId="{19B9F2C6-BC22-4F1E-B1F4-F6C1ABFCEE2A}">
      <dgm:prSet/>
      <dgm:spPr>
        <a:xfrm>
          <a:off x="6640115" y="3625581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gm:t>
    </dgm:pt>
    <dgm:pt modelId="{0926EC11-4B88-4627-8F40-E90FE6A82070}" type="parTrans" cxnId="{94563386-D36B-4895-8A27-D382FD40DE18}">
      <dgm:prSet/>
      <dgm:spPr>
        <a:xfrm>
          <a:off x="6080893" y="3359578"/>
          <a:ext cx="820191" cy="195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74B19AE7-A674-4EB9-B77F-1CC4B318551A}" type="sibTrans" cxnId="{94563386-D36B-4895-8A27-D382FD40DE18}">
      <dgm:prSet/>
      <dgm:spPr/>
      <dgm:t>
        <a:bodyPr/>
        <a:lstStyle/>
        <a:p>
          <a:endParaRPr lang="en-ZA"/>
        </a:p>
      </dgm:t>
    </dgm:pt>
    <dgm:pt modelId="{B80F74CA-273E-481F-93B4-235831284169}">
      <dgm:prSet/>
      <dgm:spPr>
        <a:xfrm>
          <a:off x="4179540" y="1761696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FSUFPA</a:t>
          </a:r>
        </a:p>
      </dgm:t>
    </dgm:pt>
    <dgm:pt modelId="{F7CECB2C-5ACC-4D81-988D-155ACDA03A19}" type="parTrans" cxnId="{B35C5F70-B2A5-43B5-AB52-88BC5C9AA2A4}">
      <dgm:prSet/>
      <dgm:spPr>
        <a:xfrm>
          <a:off x="4394790" y="1495693"/>
          <a:ext cx="91440" cy="1951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en-ZA"/>
        </a:p>
      </dgm:t>
    </dgm:pt>
    <dgm:pt modelId="{80D2DE26-773E-4567-B5CE-8DBB68233328}" type="sibTrans" cxnId="{B35C5F70-B2A5-43B5-AB52-88BC5C9AA2A4}">
      <dgm:prSet/>
      <dgm:spPr/>
      <dgm:t>
        <a:bodyPr/>
        <a:lstStyle/>
        <a:p>
          <a:endParaRPr lang="en-ZA"/>
        </a:p>
      </dgm:t>
    </dgm:pt>
    <dgm:pt modelId="{A33897C6-12F5-47AD-98DE-159B65188A78}">
      <dgm:prSet/>
      <dgm:spPr>
        <a:xfrm>
          <a:off x="3359348" y="1140400"/>
          <a:ext cx="671066" cy="42612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ZA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ProFSAC </a:t>
          </a:r>
        </a:p>
      </dgm:t>
    </dgm:pt>
    <dgm:pt modelId="{2CCA405E-3A9D-4FEA-ADBE-8786F9860EBC}" type="sibTrans" cxnId="{94872FE6-75DE-4AC5-BAC9-02DB918B53D8}">
      <dgm:prSet/>
      <dgm:spPr/>
      <dgm:t>
        <a:bodyPr/>
        <a:lstStyle/>
        <a:p>
          <a:endParaRPr lang="en-ZA"/>
        </a:p>
      </dgm:t>
    </dgm:pt>
    <dgm:pt modelId="{05562327-56C3-4AC7-A7D8-31D6E441A0D1}" type="parTrans" cxnId="{94872FE6-75DE-4AC5-BAC9-02DB918B53D8}">
      <dgm:prSet/>
      <dgm:spPr/>
      <dgm:t>
        <a:bodyPr/>
        <a:lstStyle/>
        <a:p>
          <a:endParaRPr lang="en-ZA"/>
        </a:p>
      </dgm:t>
    </dgm:pt>
    <dgm:pt modelId="{F2E18DFB-87B5-4FC4-9522-D8B61E39AF28}" type="pres">
      <dgm:prSet presAssocID="{75CFEA92-3CDA-42E0-9163-94550309FA9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CC7F313-75CC-4B88-B449-3903CF889239}" type="pres">
      <dgm:prSet presAssocID="{A33897C6-12F5-47AD-98DE-159B65188A78}" presName="hierRoot1" presStyleCnt="0"/>
      <dgm:spPr/>
    </dgm:pt>
    <dgm:pt modelId="{E7C88230-7DF8-4EDA-B30C-26267335CF80}" type="pres">
      <dgm:prSet presAssocID="{A33897C6-12F5-47AD-98DE-159B65188A78}" presName="composite" presStyleCnt="0"/>
      <dgm:spPr/>
    </dgm:pt>
    <dgm:pt modelId="{BAEF4823-49E8-4540-9F97-1EF3C6F36DA9}" type="pres">
      <dgm:prSet presAssocID="{A33897C6-12F5-47AD-98DE-159B65188A78}" presName="background" presStyleLbl="node0" presStyleIdx="0" presStyleCnt="2"/>
      <dgm:spPr>
        <a:xfrm>
          <a:off x="3284785" y="1069566"/>
          <a:ext cx="671066" cy="426126"/>
        </a:xfrm>
        <a:prstGeom prst="roundRect">
          <a:avLst>
            <a:gd name="adj" fmla="val 10000"/>
          </a:avLst>
        </a:prstGeom>
        <a:solidFill>
          <a:srgbClr val="5B9BD5"/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gm:spPr>
    </dgm:pt>
    <dgm:pt modelId="{4865FCF3-CA98-40B4-B829-E28D69D3CE6F}" type="pres">
      <dgm:prSet presAssocID="{A33897C6-12F5-47AD-98DE-159B65188A78}" presName="text" presStyleLbl="fgAcc0" presStyleIdx="0" presStyleCnt="2">
        <dgm:presLayoutVars>
          <dgm:chPref val="3"/>
        </dgm:presLayoutVars>
      </dgm:prSet>
      <dgm:spPr/>
    </dgm:pt>
    <dgm:pt modelId="{005E794C-1BB1-4424-A0DD-FC394ADD89E2}" type="pres">
      <dgm:prSet presAssocID="{A33897C6-12F5-47AD-98DE-159B65188A78}" presName="hierChild2" presStyleCnt="0"/>
      <dgm:spPr/>
    </dgm:pt>
    <dgm:pt modelId="{01A15EDD-8952-480C-ACB4-B88917EB7AB4}" type="pres">
      <dgm:prSet presAssocID="{C19B045A-2F8B-43DB-B9D9-266049AB5021}" presName="Name10" presStyleLbl="parChTrans1D2" presStyleIdx="0" presStyleCnt="2"/>
      <dgm:spPr/>
    </dgm:pt>
    <dgm:pt modelId="{A3022AD4-678A-4CC2-8B82-099C6BF2727C}" type="pres">
      <dgm:prSet presAssocID="{2520EF68-25D1-4BD1-83CA-EDC245C54D48}" presName="hierRoot2" presStyleCnt="0"/>
      <dgm:spPr/>
    </dgm:pt>
    <dgm:pt modelId="{9E53318E-C0D6-4F3C-963E-EA45EF85DCF6}" type="pres">
      <dgm:prSet presAssocID="{2520EF68-25D1-4BD1-83CA-EDC245C54D48}" presName="composite2" presStyleCnt="0"/>
      <dgm:spPr/>
    </dgm:pt>
    <dgm:pt modelId="{7E6DF58B-226C-4E57-9B0A-E32137A24D94}" type="pres">
      <dgm:prSet presAssocID="{2520EF68-25D1-4BD1-83CA-EDC245C54D48}" presName="background2" presStyleLbl="node2" presStyleIdx="0" presStyleCnt="2"/>
      <dgm:spPr>
        <a:xfrm>
          <a:off x="3284785" y="1690861"/>
          <a:ext cx="671066" cy="42612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16935AC-52A6-4D25-B310-11F93BF2CEF8}" type="pres">
      <dgm:prSet presAssocID="{2520EF68-25D1-4BD1-83CA-EDC245C54D48}" presName="text2" presStyleLbl="fgAcc2" presStyleIdx="0" presStyleCnt="2">
        <dgm:presLayoutVars>
          <dgm:chPref val="3"/>
        </dgm:presLayoutVars>
      </dgm:prSet>
      <dgm:spPr/>
    </dgm:pt>
    <dgm:pt modelId="{E7BDA764-3A98-4AB9-9952-F5D34A3FFB8E}" type="pres">
      <dgm:prSet presAssocID="{2520EF68-25D1-4BD1-83CA-EDC245C54D48}" presName="hierChild3" presStyleCnt="0"/>
      <dgm:spPr/>
    </dgm:pt>
    <dgm:pt modelId="{3EFF7EE4-1698-4A1C-9A95-EE62A54F2C0D}" type="pres">
      <dgm:prSet presAssocID="{8FE2A0AA-8D65-4B31-9637-354EDC664618}" presName="Name17" presStyleLbl="parChTrans1D3" presStyleIdx="0" presStyleCnt="7"/>
      <dgm:spPr/>
    </dgm:pt>
    <dgm:pt modelId="{5AEB2BB8-F80E-4A82-BAE2-67A6FDB432DA}" type="pres">
      <dgm:prSet presAssocID="{3AE51036-297D-4885-B4AA-76A75A683DFA}" presName="hierRoot3" presStyleCnt="0"/>
      <dgm:spPr/>
    </dgm:pt>
    <dgm:pt modelId="{89562F48-BC42-4291-983C-F02BD2A74ED6}" type="pres">
      <dgm:prSet presAssocID="{3AE51036-297D-4885-B4AA-76A75A683DFA}" presName="composite3" presStyleCnt="0"/>
      <dgm:spPr/>
    </dgm:pt>
    <dgm:pt modelId="{7946701C-7893-4C57-8DCA-069FB9464511}" type="pres">
      <dgm:prSet presAssocID="{3AE51036-297D-4885-B4AA-76A75A683DFA}" presName="background3" presStyleLbl="node3" presStyleIdx="0" presStyleCnt="7"/>
      <dgm:spPr>
        <a:xfrm>
          <a:off x="824210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F16574D-76B5-43B1-955D-01E90D76639E}" type="pres">
      <dgm:prSet presAssocID="{3AE51036-297D-4885-B4AA-76A75A683DFA}" presName="text3" presStyleLbl="fgAcc3" presStyleIdx="0" presStyleCnt="7">
        <dgm:presLayoutVars>
          <dgm:chPref val="3"/>
        </dgm:presLayoutVars>
      </dgm:prSet>
      <dgm:spPr/>
    </dgm:pt>
    <dgm:pt modelId="{D06FE3EF-87C5-4E22-BC73-8825A8C125CF}" type="pres">
      <dgm:prSet presAssocID="{3AE51036-297D-4885-B4AA-76A75A683DFA}" presName="hierChild4" presStyleCnt="0"/>
      <dgm:spPr/>
    </dgm:pt>
    <dgm:pt modelId="{531D0083-FEEB-4161-891E-F66E3E997470}" type="pres">
      <dgm:prSet presAssocID="{7A0FB099-8F36-4ED5-A2A5-9BCDDE3E316E}" presName="Name17" presStyleLbl="parChTrans1D3" presStyleIdx="1" presStyleCnt="7"/>
      <dgm:spPr/>
    </dgm:pt>
    <dgm:pt modelId="{12135AB2-4F65-4D64-83BC-25B09737B352}" type="pres">
      <dgm:prSet presAssocID="{D22AD7FD-0046-4F7E-B9F3-964641903E17}" presName="hierRoot3" presStyleCnt="0"/>
      <dgm:spPr/>
    </dgm:pt>
    <dgm:pt modelId="{340DE934-B09B-4479-B6A3-663EE58381CF}" type="pres">
      <dgm:prSet presAssocID="{D22AD7FD-0046-4F7E-B9F3-964641903E17}" presName="composite3" presStyleCnt="0"/>
      <dgm:spPr/>
    </dgm:pt>
    <dgm:pt modelId="{0D644B81-ECCF-4CA0-8483-A1A928D6CD19}" type="pres">
      <dgm:prSet presAssocID="{D22AD7FD-0046-4F7E-B9F3-964641903E17}" presName="background3" presStyleLbl="node3" presStyleIdx="1" presStyleCnt="7"/>
      <dgm:spPr>
        <a:xfrm>
          <a:off x="1644401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8D9F10B-10C2-4300-B285-81ECE9C326FD}" type="pres">
      <dgm:prSet presAssocID="{D22AD7FD-0046-4F7E-B9F3-964641903E17}" presName="text3" presStyleLbl="fgAcc3" presStyleIdx="1" presStyleCnt="7">
        <dgm:presLayoutVars>
          <dgm:chPref val="3"/>
        </dgm:presLayoutVars>
      </dgm:prSet>
      <dgm:spPr/>
    </dgm:pt>
    <dgm:pt modelId="{D76F3A0A-AED3-46AE-8C1E-A1694A207AE1}" type="pres">
      <dgm:prSet presAssocID="{D22AD7FD-0046-4F7E-B9F3-964641903E17}" presName="hierChild4" presStyleCnt="0"/>
      <dgm:spPr/>
    </dgm:pt>
    <dgm:pt modelId="{0A84A665-617D-49C5-9FF1-BE9D822DAC86}" type="pres">
      <dgm:prSet presAssocID="{24BB153C-2501-4311-A7AA-F904DD665CE7}" presName="Name17" presStyleLbl="parChTrans1D3" presStyleIdx="2" presStyleCnt="7"/>
      <dgm:spPr/>
    </dgm:pt>
    <dgm:pt modelId="{0CFF86F9-644D-4305-B78C-D44CE9A1F358}" type="pres">
      <dgm:prSet presAssocID="{AE3680FA-7676-4726-9B03-E847DD33BA1D}" presName="hierRoot3" presStyleCnt="0"/>
      <dgm:spPr/>
    </dgm:pt>
    <dgm:pt modelId="{42A161C4-02D1-4CEB-A920-F8B8F9B1DB44}" type="pres">
      <dgm:prSet presAssocID="{AE3680FA-7676-4726-9B03-E847DD33BA1D}" presName="composite3" presStyleCnt="0"/>
      <dgm:spPr/>
    </dgm:pt>
    <dgm:pt modelId="{753A5CEE-3A18-480D-92DA-7C415656BBA3}" type="pres">
      <dgm:prSet presAssocID="{AE3680FA-7676-4726-9B03-E847DD33BA1D}" presName="background3" presStyleLbl="node3" presStyleIdx="2" presStyleCnt="7"/>
      <dgm:spPr>
        <a:xfrm>
          <a:off x="2464593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1866D32-E57D-42CA-9EEC-61C4C7AFFFB8}" type="pres">
      <dgm:prSet presAssocID="{AE3680FA-7676-4726-9B03-E847DD33BA1D}" presName="text3" presStyleLbl="fgAcc3" presStyleIdx="2" presStyleCnt="7">
        <dgm:presLayoutVars>
          <dgm:chPref val="3"/>
        </dgm:presLayoutVars>
      </dgm:prSet>
      <dgm:spPr/>
    </dgm:pt>
    <dgm:pt modelId="{31A2F2A2-EA1C-4B6F-92B4-6DD6C28A1CE0}" type="pres">
      <dgm:prSet presAssocID="{AE3680FA-7676-4726-9B03-E847DD33BA1D}" presName="hierChild4" presStyleCnt="0"/>
      <dgm:spPr/>
    </dgm:pt>
    <dgm:pt modelId="{DA62AA28-1B48-4BAB-B510-78CD2083F874}" type="pres">
      <dgm:prSet presAssocID="{15F763C4-7F6E-4FF2-937B-06CFCA6ABFA1}" presName="Name17" presStyleLbl="parChTrans1D3" presStyleIdx="3" presStyleCnt="7"/>
      <dgm:spPr/>
    </dgm:pt>
    <dgm:pt modelId="{42A5CD03-0966-4923-BC70-4E82A4810550}" type="pres">
      <dgm:prSet presAssocID="{0EA8E309-F141-47A2-907D-642DA80429EE}" presName="hierRoot3" presStyleCnt="0"/>
      <dgm:spPr/>
    </dgm:pt>
    <dgm:pt modelId="{81CE8EAC-FC72-47EA-AE91-EBB43430E5AD}" type="pres">
      <dgm:prSet presAssocID="{0EA8E309-F141-47A2-907D-642DA80429EE}" presName="composite3" presStyleCnt="0"/>
      <dgm:spPr/>
    </dgm:pt>
    <dgm:pt modelId="{4F14EA31-42EA-46BB-8ACE-24CF871ACE57}" type="pres">
      <dgm:prSet presAssocID="{0EA8E309-F141-47A2-907D-642DA80429EE}" presName="background3" presStyleLbl="node3" presStyleIdx="3" presStyleCnt="7"/>
      <dgm:spPr>
        <a:xfrm>
          <a:off x="3284785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ABD446D8-9AF8-4FF2-A51D-328A38D46AF4}" type="pres">
      <dgm:prSet presAssocID="{0EA8E309-F141-47A2-907D-642DA80429EE}" presName="text3" presStyleLbl="fgAcc3" presStyleIdx="3" presStyleCnt="7">
        <dgm:presLayoutVars>
          <dgm:chPref val="3"/>
        </dgm:presLayoutVars>
      </dgm:prSet>
      <dgm:spPr/>
    </dgm:pt>
    <dgm:pt modelId="{759DF0FF-865B-4221-807D-ADB02A1397A4}" type="pres">
      <dgm:prSet presAssocID="{0EA8E309-F141-47A2-907D-642DA80429EE}" presName="hierChild4" presStyleCnt="0"/>
      <dgm:spPr/>
    </dgm:pt>
    <dgm:pt modelId="{07FFAA8E-98E3-427F-B94C-EA0268A5CE44}" type="pres">
      <dgm:prSet presAssocID="{2AD6B1CA-C2F5-4762-A207-3466B28338C7}" presName="Name23" presStyleLbl="parChTrans1D4" presStyleIdx="0" presStyleCnt="12"/>
      <dgm:spPr/>
    </dgm:pt>
    <dgm:pt modelId="{2CEC5B0D-18E6-467F-B394-C48B44CA92EA}" type="pres">
      <dgm:prSet presAssocID="{7BAD5C1A-31C6-466D-81D1-C061D80EFC72}" presName="hierRoot4" presStyleCnt="0"/>
      <dgm:spPr/>
    </dgm:pt>
    <dgm:pt modelId="{13F92C7A-BA94-475C-8025-19E954328040}" type="pres">
      <dgm:prSet presAssocID="{7BAD5C1A-31C6-466D-81D1-C061D80EFC72}" presName="composite4" presStyleCnt="0"/>
      <dgm:spPr/>
    </dgm:pt>
    <dgm:pt modelId="{B384C6C1-F983-4D98-B43A-D0733AB2E3A3}" type="pres">
      <dgm:prSet presAssocID="{7BAD5C1A-31C6-466D-81D1-C061D80EFC72}" presName="background4" presStyleLbl="node4" presStyleIdx="0" presStyleCnt="12"/>
      <dgm:spPr>
        <a:xfrm>
          <a:off x="824210" y="2933451"/>
          <a:ext cx="671066" cy="42612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10F7212-D09D-44D7-9CE0-861418A2FBDF}" type="pres">
      <dgm:prSet presAssocID="{7BAD5C1A-31C6-466D-81D1-C061D80EFC72}" presName="text4" presStyleLbl="fgAcc4" presStyleIdx="0" presStyleCnt="12">
        <dgm:presLayoutVars>
          <dgm:chPref val="3"/>
        </dgm:presLayoutVars>
      </dgm:prSet>
      <dgm:spPr/>
    </dgm:pt>
    <dgm:pt modelId="{5216C924-E61E-4845-AD37-549A3EC7E8B9}" type="pres">
      <dgm:prSet presAssocID="{7BAD5C1A-31C6-466D-81D1-C061D80EFC72}" presName="hierChild5" presStyleCnt="0"/>
      <dgm:spPr/>
    </dgm:pt>
    <dgm:pt modelId="{B398F815-9307-467F-92DF-9DD7BAA96E9B}" type="pres">
      <dgm:prSet presAssocID="{BC85D141-492D-443E-BA16-DAF4B5E9EE45}" presName="Name23" presStyleLbl="parChTrans1D4" presStyleIdx="1" presStyleCnt="12"/>
      <dgm:spPr/>
    </dgm:pt>
    <dgm:pt modelId="{BDA14861-18E5-4293-B5FA-AFE5FB7888E9}" type="pres">
      <dgm:prSet presAssocID="{F1CD6C3B-C6E0-4F98-8291-E41FA46DD12E}" presName="hierRoot4" presStyleCnt="0"/>
      <dgm:spPr/>
    </dgm:pt>
    <dgm:pt modelId="{8BDD2DB3-B8FB-4677-88B9-289C74651956}" type="pres">
      <dgm:prSet presAssocID="{F1CD6C3B-C6E0-4F98-8291-E41FA46DD12E}" presName="composite4" presStyleCnt="0"/>
      <dgm:spPr/>
    </dgm:pt>
    <dgm:pt modelId="{3E494D3A-2F62-489D-8F02-FC8A82CDB041}" type="pres">
      <dgm:prSet presAssocID="{F1CD6C3B-C6E0-4F98-8291-E41FA46DD12E}" presName="background4" presStyleLbl="node4" presStyleIdx="1" presStyleCnt="12"/>
      <dgm:spPr>
        <a:xfrm>
          <a:off x="4018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AA266A5-EC0F-453C-A8DC-9F4E7D178C2D}" type="pres">
      <dgm:prSet presAssocID="{F1CD6C3B-C6E0-4F98-8291-E41FA46DD12E}" presName="text4" presStyleLbl="fgAcc4" presStyleIdx="1" presStyleCnt="12">
        <dgm:presLayoutVars>
          <dgm:chPref val="3"/>
        </dgm:presLayoutVars>
      </dgm:prSet>
      <dgm:spPr/>
    </dgm:pt>
    <dgm:pt modelId="{4D840495-42E2-4DDD-8235-05232C983162}" type="pres">
      <dgm:prSet presAssocID="{F1CD6C3B-C6E0-4F98-8291-E41FA46DD12E}" presName="hierChild5" presStyleCnt="0"/>
      <dgm:spPr/>
    </dgm:pt>
    <dgm:pt modelId="{CB8F7610-980C-4CA7-8D3A-3EC441E15E96}" type="pres">
      <dgm:prSet presAssocID="{43FF3BB5-F5B6-460B-9CCC-2C0F281BC96B}" presName="Name23" presStyleLbl="parChTrans1D4" presStyleIdx="2" presStyleCnt="12"/>
      <dgm:spPr/>
    </dgm:pt>
    <dgm:pt modelId="{EE575226-80B0-4748-A948-419E2A399124}" type="pres">
      <dgm:prSet presAssocID="{25808507-F51A-428C-B495-70940C537747}" presName="hierRoot4" presStyleCnt="0"/>
      <dgm:spPr/>
    </dgm:pt>
    <dgm:pt modelId="{518CC6DB-B073-43ED-873F-3CD77D205F9B}" type="pres">
      <dgm:prSet presAssocID="{25808507-F51A-428C-B495-70940C537747}" presName="composite4" presStyleCnt="0"/>
      <dgm:spPr/>
    </dgm:pt>
    <dgm:pt modelId="{F0162431-C48F-4000-8C08-F9A7FF530B52}" type="pres">
      <dgm:prSet presAssocID="{25808507-F51A-428C-B495-70940C537747}" presName="background4" presStyleLbl="node4" presStyleIdx="2" presStyleCnt="12"/>
      <dgm:spPr>
        <a:xfrm>
          <a:off x="824210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ABA8B26-4ADB-4E7F-A8FB-F0915CFE1E65}" type="pres">
      <dgm:prSet presAssocID="{25808507-F51A-428C-B495-70940C537747}" presName="text4" presStyleLbl="fgAcc4" presStyleIdx="2" presStyleCnt="12">
        <dgm:presLayoutVars>
          <dgm:chPref val="3"/>
        </dgm:presLayoutVars>
      </dgm:prSet>
      <dgm:spPr/>
    </dgm:pt>
    <dgm:pt modelId="{4DEB23E3-28D6-4D7F-A688-258F012E21CE}" type="pres">
      <dgm:prSet presAssocID="{25808507-F51A-428C-B495-70940C537747}" presName="hierChild5" presStyleCnt="0"/>
      <dgm:spPr/>
    </dgm:pt>
    <dgm:pt modelId="{C7DC38B6-EE96-4F09-8F94-78512BBE4A3B}" type="pres">
      <dgm:prSet presAssocID="{CD7E0C19-4ED9-48C3-B265-F03625A40418}" presName="Name23" presStyleLbl="parChTrans1D4" presStyleIdx="3" presStyleCnt="12"/>
      <dgm:spPr/>
    </dgm:pt>
    <dgm:pt modelId="{FB785982-179B-4210-8BCF-2E4D46BA18D1}" type="pres">
      <dgm:prSet presAssocID="{D4B38A07-728F-4FD0-90FB-D37B99C6560D}" presName="hierRoot4" presStyleCnt="0"/>
      <dgm:spPr/>
    </dgm:pt>
    <dgm:pt modelId="{2C6FE68C-A0A3-4FD7-A3E6-5A69FD3E639D}" type="pres">
      <dgm:prSet presAssocID="{D4B38A07-728F-4FD0-90FB-D37B99C6560D}" presName="composite4" presStyleCnt="0"/>
      <dgm:spPr/>
    </dgm:pt>
    <dgm:pt modelId="{5A1D66E2-0F88-4CA9-B40B-B7B61207D559}" type="pres">
      <dgm:prSet presAssocID="{D4B38A07-728F-4FD0-90FB-D37B99C6560D}" presName="background4" presStyleLbl="node4" presStyleIdx="3" presStyleCnt="12"/>
      <dgm:spPr>
        <a:xfrm>
          <a:off x="1644401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AACB085D-7C7E-4C0B-A30E-7E6718699465}" type="pres">
      <dgm:prSet presAssocID="{D4B38A07-728F-4FD0-90FB-D37B99C6560D}" presName="text4" presStyleLbl="fgAcc4" presStyleIdx="3" presStyleCnt="12">
        <dgm:presLayoutVars>
          <dgm:chPref val="3"/>
        </dgm:presLayoutVars>
      </dgm:prSet>
      <dgm:spPr/>
    </dgm:pt>
    <dgm:pt modelId="{FBA73904-343E-4FE7-B0EC-E422A0C35371}" type="pres">
      <dgm:prSet presAssocID="{D4B38A07-728F-4FD0-90FB-D37B99C6560D}" presName="hierChild5" presStyleCnt="0"/>
      <dgm:spPr/>
    </dgm:pt>
    <dgm:pt modelId="{E46AC15B-D0C5-42DC-BA7F-BB5924E2BD64}" type="pres">
      <dgm:prSet presAssocID="{332CFDBD-B549-40A2-9CBF-0BF09F1242AA}" presName="Name23" presStyleLbl="parChTrans1D4" presStyleIdx="4" presStyleCnt="12"/>
      <dgm:spPr/>
    </dgm:pt>
    <dgm:pt modelId="{422C3227-2DBA-4E92-87D6-30F6C8D05661}" type="pres">
      <dgm:prSet presAssocID="{A936CAA9-6F98-45E0-BB36-12131199F260}" presName="hierRoot4" presStyleCnt="0"/>
      <dgm:spPr/>
    </dgm:pt>
    <dgm:pt modelId="{0A3B61CA-5AE3-4848-A76A-2B6DA312F7B2}" type="pres">
      <dgm:prSet presAssocID="{A936CAA9-6F98-45E0-BB36-12131199F260}" presName="composite4" presStyleCnt="0"/>
      <dgm:spPr/>
    </dgm:pt>
    <dgm:pt modelId="{03E656C6-1DB6-4610-B76C-8308866D0A1A}" type="pres">
      <dgm:prSet presAssocID="{A936CAA9-6F98-45E0-BB36-12131199F260}" presName="background4" presStyleLbl="node4" presStyleIdx="4" presStyleCnt="12"/>
      <dgm:spPr>
        <a:xfrm>
          <a:off x="3284785" y="2933451"/>
          <a:ext cx="671066" cy="42612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70F14DDC-FC19-4493-A6BF-22213CAC71BE}" type="pres">
      <dgm:prSet presAssocID="{A936CAA9-6F98-45E0-BB36-12131199F260}" presName="text4" presStyleLbl="fgAcc4" presStyleIdx="4" presStyleCnt="12">
        <dgm:presLayoutVars>
          <dgm:chPref val="3"/>
        </dgm:presLayoutVars>
      </dgm:prSet>
      <dgm:spPr/>
    </dgm:pt>
    <dgm:pt modelId="{72FDDEBF-AFAA-4E16-BBD4-776313316730}" type="pres">
      <dgm:prSet presAssocID="{A936CAA9-6F98-45E0-BB36-12131199F260}" presName="hierChild5" presStyleCnt="0"/>
      <dgm:spPr/>
    </dgm:pt>
    <dgm:pt modelId="{D4A073BA-CE77-4695-AEC7-9D753FC71F35}" type="pres">
      <dgm:prSet presAssocID="{C496C706-3B3B-4479-BD22-AB5DFD356ADC}" presName="Name23" presStyleLbl="parChTrans1D4" presStyleIdx="5" presStyleCnt="12"/>
      <dgm:spPr/>
    </dgm:pt>
    <dgm:pt modelId="{E95B41E1-8EFB-4A1F-8B0A-C7F1A8CD70C9}" type="pres">
      <dgm:prSet presAssocID="{21B39FB9-771A-4D34-80D0-78199B849135}" presName="hierRoot4" presStyleCnt="0"/>
      <dgm:spPr/>
    </dgm:pt>
    <dgm:pt modelId="{D42A0D72-B3BB-429F-941B-5159D4848E47}" type="pres">
      <dgm:prSet presAssocID="{21B39FB9-771A-4D34-80D0-78199B849135}" presName="composite4" presStyleCnt="0"/>
      <dgm:spPr/>
    </dgm:pt>
    <dgm:pt modelId="{2397A51A-CE61-42D8-8C5A-42ADD64A1D93}" type="pres">
      <dgm:prSet presAssocID="{21B39FB9-771A-4D34-80D0-78199B849135}" presName="background4" presStyleLbl="node4" presStyleIdx="5" presStyleCnt="12"/>
      <dgm:spPr>
        <a:xfrm>
          <a:off x="2464593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AFD7369-7523-4393-91EB-118888519A7B}" type="pres">
      <dgm:prSet presAssocID="{21B39FB9-771A-4D34-80D0-78199B849135}" presName="text4" presStyleLbl="fgAcc4" presStyleIdx="5" presStyleCnt="12">
        <dgm:presLayoutVars>
          <dgm:chPref val="3"/>
        </dgm:presLayoutVars>
      </dgm:prSet>
      <dgm:spPr/>
    </dgm:pt>
    <dgm:pt modelId="{91AC7C21-35A1-433D-B43B-C1E6599BF142}" type="pres">
      <dgm:prSet presAssocID="{21B39FB9-771A-4D34-80D0-78199B849135}" presName="hierChild5" presStyleCnt="0"/>
      <dgm:spPr/>
    </dgm:pt>
    <dgm:pt modelId="{9EE8CB15-CEA0-4621-9DF1-35AB76B4CD83}" type="pres">
      <dgm:prSet presAssocID="{066BF8FF-2F2B-4857-B425-BA9B76F7D732}" presName="Name23" presStyleLbl="parChTrans1D4" presStyleIdx="6" presStyleCnt="12"/>
      <dgm:spPr/>
    </dgm:pt>
    <dgm:pt modelId="{76E65A7F-6C48-49E5-AA06-2BB32F9D3E06}" type="pres">
      <dgm:prSet presAssocID="{2D50341C-7256-4C99-83AD-401E92D6FE85}" presName="hierRoot4" presStyleCnt="0"/>
      <dgm:spPr/>
    </dgm:pt>
    <dgm:pt modelId="{2FB0ED02-C28B-4160-B25E-F9828ECC34CE}" type="pres">
      <dgm:prSet presAssocID="{2D50341C-7256-4C99-83AD-401E92D6FE85}" presName="composite4" presStyleCnt="0"/>
      <dgm:spPr/>
    </dgm:pt>
    <dgm:pt modelId="{A00E1CB9-195D-44CC-B093-409C8386BBBD}" type="pres">
      <dgm:prSet presAssocID="{2D50341C-7256-4C99-83AD-401E92D6FE85}" presName="background4" presStyleLbl="node4" presStyleIdx="6" presStyleCnt="12"/>
      <dgm:spPr>
        <a:xfrm>
          <a:off x="3284785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541F96A8-DDB7-440B-AD32-1C01846AAB7B}" type="pres">
      <dgm:prSet presAssocID="{2D50341C-7256-4C99-83AD-401E92D6FE85}" presName="text4" presStyleLbl="fgAcc4" presStyleIdx="6" presStyleCnt="12">
        <dgm:presLayoutVars>
          <dgm:chPref val="3"/>
        </dgm:presLayoutVars>
      </dgm:prSet>
      <dgm:spPr/>
    </dgm:pt>
    <dgm:pt modelId="{7A472075-B2D2-48C6-AB80-706EFB5BA459}" type="pres">
      <dgm:prSet presAssocID="{2D50341C-7256-4C99-83AD-401E92D6FE85}" presName="hierChild5" presStyleCnt="0"/>
      <dgm:spPr/>
    </dgm:pt>
    <dgm:pt modelId="{01CBB811-52EE-4772-B828-453632B14249}" type="pres">
      <dgm:prSet presAssocID="{FF964EEF-A8B4-41B2-B6F7-999449EA12D7}" presName="Name23" presStyleLbl="parChTrans1D4" presStyleIdx="7" presStyleCnt="12"/>
      <dgm:spPr/>
    </dgm:pt>
    <dgm:pt modelId="{E5EB4A0E-FA83-4D0D-B773-543BC85C7558}" type="pres">
      <dgm:prSet presAssocID="{275BC443-3602-47D0-87FB-6A5B819D22FF}" presName="hierRoot4" presStyleCnt="0"/>
      <dgm:spPr/>
    </dgm:pt>
    <dgm:pt modelId="{064D7B20-F9E5-4CDF-9459-6441A1BCEC27}" type="pres">
      <dgm:prSet presAssocID="{275BC443-3602-47D0-87FB-6A5B819D22FF}" presName="composite4" presStyleCnt="0"/>
      <dgm:spPr/>
    </dgm:pt>
    <dgm:pt modelId="{1DAA88A7-7566-4871-B49A-F7C3D8511066}" type="pres">
      <dgm:prSet presAssocID="{275BC443-3602-47D0-87FB-6A5B819D22FF}" presName="background4" presStyleLbl="node4" presStyleIdx="7" presStyleCnt="12"/>
      <dgm:spPr>
        <a:xfrm>
          <a:off x="4104977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498BCB5-8F41-4D2F-927A-3FB0CEEDEB14}" type="pres">
      <dgm:prSet presAssocID="{275BC443-3602-47D0-87FB-6A5B819D22FF}" presName="text4" presStyleLbl="fgAcc4" presStyleIdx="7" presStyleCnt="12">
        <dgm:presLayoutVars>
          <dgm:chPref val="3"/>
        </dgm:presLayoutVars>
      </dgm:prSet>
      <dgm:spPr/>
    </dgm:pt>
    <dgm:pt modelId="{33094E1B-9622-41DE-9D75-339BBEB37772}" type="pres">
      <dgm:prSet presAssocID="{275BC443-3602-47D0-87FB-6A5B819D22FF}" presName="hierChild5" presStyleCnt="0"/>
      <dgm:spPr/>
    </dgm:pt>
    <dgm:pt modelId="{AE4AD7FA-30DD-4437-B590-791669DB6166}" type="pres">
      <dgm:prSet presAssocID="{95C41FB1-5FF1-4DA8-8FAC-81196D873073}" presName="Name23" presStyleLbl="parChTrans1D4" presStyleIdx="8" presStyleCnt="12"/>
      <dgm:spPr/>
    </dgm:pt>
    <dgm:pt modelId="{708C1DD2-6C85-4013-86DB-8D05BFA18B11}" type="pres">
      <dgm:prSet presAssocID="{1724C5D7-76FD-418F-A610-C2BF83F3E501}" presName="hierRoot4" presStyleCnt="0"/>
      <dgm:spPr/>
    </dgm:pt>
    <dgm:pt modelId="{6C0AE700-CCF0-474F-B15C-5082E4BE656D}" type="pres">
      <dgm:prSet presAssocID="{1724C5D7-76FD-418F-A610-C2BF83F3E501}" presName="composite4" presStyleCnt="0"/>
      <dgm:spPr/>
    </dgm:pt>
    <dgm:pt modelId="{8ABF20A1-49AA-4CE2-9BC4-989D9DDEC48F}" type="pres">
      <dgm:prSet presAssocID="{1724C5D7-76FD-418F-A610-C2BF83F3E501}" presName="background4" presStyleLbl="node4" presStyleIdx="8" presStyleCnt="12"/>
      <dgm:spPr>
        <a:xfrm>
          <a:off x="5745360" y="2933451"/>
          <a:ext cx="671066" cy="42612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5C0054C-223B-4A31-9EAC-302A332D1969}" type="pres">
      <dgm:prSet presAssocID="{1724C5D7-76FD-418F-A610-C2BF83F3E501}" presName="text4" presStyleLbl="fgAcc4" presStyleIdx="8" presStyleCnt="12">
        <dgm:presLayoutVars>
          <dgm:chPref val="3"/>
        </dgm:presLayoutVars>
      </dgm:prSet>
      <dgm:spPr/>
    </dgm:pt>
    <dgm:pt modelId="{404BCFFE-67CB-4CB1-8F94-B87B706AACF2}" type="pres">
      <dgm:prSet presAssocID="{1724C5D7-76FD-418F-A610-C2BF83F3E501}" presName="hierChild5" presStyleCnt="0"/>
      <dgm:spPr/>
    </dgm:pt>
    <dgm:pt modelId="{16F696A0-50DE-4B76-8D4B-420B9F2852B9}" type="pres">
      <dgm:prSet presAssocID="{5C2F7E9F-F80B-4EE0-A790-5DA78D840660}" presName="Name23" presStyleLbl="parChTrans1D4" presStyleIdx="9" presStyleCnt="12"/>
      <dgm:spPr/>
    </dgm:pt>
    <dgm:pt modelId="{66696E80-028C-4AAC-A8C6-1358453CB9DF}" type="pres">
      <dgm:prSet presAssocID="{CE43E1FC-0D92-415C-BAB8-14AAF55CF392}" presName="hierRoot4" presStyleCnt="0"/>
      <dgm:spPr/>
    </dgm:pt>
    <dgm:pt modelId="{2EB83316-6500-4115-81BD-2A6D5F203B46}" type="pres">
      <dgm:prSet presAssocID="{CE43E1FC-0D92-415C-BAB8-14AAF55CF392}" presName="composite4" presStyleCnt="0"/>
      <dgm:spPr/>
    </dgm:pt>
    <dgm:pt modelId="{7A99DA89-49B4-42D2-A94E-6CFD70EB679E}" type="pres">
      <dgm:prSet presAssocID="{CE43E1FC-0D92-415C-BAB8-14AAF55CF392}" presName="background4" presStyleLbl="node4" presStyleIdx="9" presStyleCnt="12"/>
      <dgm:spPr>
        <a:xfrm>
          <a:off x="4925169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6433CCE5-102C-42BB-8B76-97A46744859F}" type="pres">
      <dgm:prSet presAssocID="{CE43E1FC-0D92-415C-BAB8-14AAF55CF392}" presName="text4" presStyleLbl="fgAcc4" presStyleIdx="9" presStyleCnt="12">
        <dgm:presLayoutVars>
          <dgm:chPref val="3"/>
        </dgm:presLayoutVars>
      </dgm:prSet>
      <dgm:spPr/>
    </dgm:pt>
    <dgm:pt modelId="{A8A3A1B5-6035-4607-9FDA-328498D64491}" type="pres">
      <dgm:prSet presAssocID="{CE43E1FC-0D92-415C-BAB8-14AAF55CF392}" presName="hierChild5" presStyleCnt="0"/>
      <dgm:spPr/>
    </dgm:pt>
    <dgm:pt modelId="{71E80E3E-07FC-43A2-9EE2-FF23809AEEE3}" type="pres">
      <dgm:prSet presAssocID="{0080D561-32BB-4ECD-9D25-7ADA1425B677}" presName="Name23" presStyleLbl="parChTrans1D4" presStyleIdx="10" presStyleCnt="12"/>
      <dgm:spPr/>
    </dgm:pt>
    <dgm:pt modelId="{5B1FD676-791B-49C6-B368-13E4DC4C88A4}" type="pres">
      <dgm:prSet presAssocID="{184663AA-ADFE-4027-8B0B-5E9E0FCC3237}" presName="hierRoot4" presStyleCnt="0"/>
      <dgm:spPr/>
    </dgm:pt>
    <dgm:pt modelId="{939DFD6C-E383-4ABC-8886-ED76B6076719}" type="pres">
      <dgm:prSet presAssocID="{184663AA-ADFE-4027-8B0B-5E9E0FCC3237}" presName="composite4" presStyleCnt="0"/>
      <dgm:spPr/>
    </dgm:pt>
    <dgm:pt modelId="{6A639479-9476-4FF6-B477-8A93A4F68379}" type="pres">
      <dgm:prSet presAssocID="{184663AA-ADFE-4027-8B0B-5E9E0FCC3237}" presName="background4" presStyleLbl="node4" presStyleIdx="10" presStyleCnt="12"/>
      <dgm:spPr>
        <a:xfrm>
          <a:off x="5745360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C319AE0D-961C-4E7E-B4CE-C85060CBB8BA}" type="pres">
      <dgm:prSet presAssocID="{184663AA-ADFE-4027-8B0B-5E9E0FCC3237}" presName="text4" presStyleLbl="fgAcc4" presStyleIdx="10" presStyleCnt="12">
        <dgm:presLayoutVars>
          <dgm:chPref val="3"/>
        </dgm:presLayoutVars>
      </dgm:prSet>
      <dgm:spPr/>
    </dgm:pt>
    <dgm:pt modelId="{DD01B289-FFAC-4D29-BDBE-19D64EA69010}" type="pres">
      <dgm:prSet presAssocID="{184663AA-ADFE-4027-8B0B-5E9E0FCC3237}" presName="hierChild5" presStyleCnt="0"/>
      <dgm:spPr/>
    </dgm:pt>
    <dgm:pt modelId="{6EF62805-448D-45A4-A36F-73D431030E2D}" type="pres">
      <dgm:prSet presAssocID="{0926EC11-4B88-4627-8F40-E90FE6A82070}" presName="Name23" presStyleLbl="parChTrans1D4" presStyleIdx="11" presStyleCnt="12"/>
      <dgm:spPr/>
    </dgm:pt>
    <dgm:pt modelId="{4ACFEF99-501B-4A5B-B298-F37AFDED15AB}" type="pres">
      <dgm:prSet presAssocID="{19B9F2C6-BC22-4F1E-B1F4-F6C1ABFCEE2A}" presName="hierRoot4" presStyleCnt="0"/>
      <dgm:spPr/>
    </dgm:pt>
    <dgm:pt modelId="{DC22D317-8126-4B14-90AA-9938A8A29689}" type="pres">
      <dgm:prSet presAssocID="{19B9F2C6-BC22-4F1E-B1F4-F6C1ABFCEE2A}" presName="composite4" presStyleCnt="0"/>
      <dgm:spPr/>
    </dgm:pt>
    <dgm:pt modelId="{021D2962-731C-4C31-89D2-2D4A4B7C2D58}" type="pres">
      <dgm:prSet presAssocID="{19B9F2C6-BC22-4F1E-B1F4-F6C1ABFCEE2A}" presName="background4" presStyleLbl="node4" presStyleIdx="11" presStyleCnt="12"/>
      <dgm:spPr>
        <a:xfrm>
          <a:off x="6565552" y="3554747"/>
          <a:ext cx="671066" cy="42612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74721BA-21CA-4515-9126-FC202A3A11C0}" type="pres">
      <dgm:prSet presAssocID="{19B9F2C6-BC22-4F1E-B1F4-F6C1ABFCEE2A}" presName="text4" presStyleLbl="fgAcc4" presStyleIdx="11" presStyleCnt="12">
        <dgm:presLayoutVars>
          <dgm:chPref val="3"/>
        </dgm:presLayoutVars>
      </dgm:prSet>
      <dgm:spPr/>
    </dgm:pt>
    <dgm:pt modelId="{106B935B-86E6-4BB4-B5CE-DCE6C3EE82C8}" type="pres">
      <dgm:prSet presAssocID="{19B9F2C6-BC22-4F1E-B1F4-F6C1ABFCEE2A}" presName="hierChild5" presStyleCnt="0"/>
      <dgm:spPr/>
    </dgm:pt>
    <dgm:pt modelId="{A3879117-9B62-4CA1-B1F0-D9ED9F24323C}" type="pres">
      <dgm:prSet presAssocID="{7B0240CF-9F10-46C0-9233-E07FCFF7D1CF}" presName="Name17" presStyleLbl="parChTrans1D3" presStyleIdx="4" presStyleCnt="7"/>
      <dgm:spPr/>
    </dgm:pt>
    <dgm:pt modelId="{D10E3564-E227-479B-A588-287952F6E828}" type="pres">
      <dgm:prSet presAssocID="{D044854A-0EA4-4F70-ACB2-C9D1CB77AF0C}" presName="hierRoot3" presStyleCnt="0"/>
      <dgm:spPr/>
    </dgm:pt>
    <dgm:pt modelId="{541B9E6D-5E8A-4675-953F-42364E5807F8}" type="pres">
      <dgm:prSet presAssocID="{D044854A-0EA4-4F70-ACB2-C9D1CB77AF0C}" presName="composite3" presStyleCnt="0"/>
      <dgm:spPr/>
    </dgm:pt>
    <dgm:pt modelId="{4740A17B-7386-4C3B-9C54-2F84EBA5D04B}" type="pres">
      <dgm:prSet presAssocID="{D044854A-0EA4-4F70-ACB2-C9D1CB77AF0C}" presName="background3" presStyleLbl="node3" presStyleIdx="4" presStyleCnt="7"/>
      <dgm:spPr>
        <a:xfrm>
          <a:off x="4104977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D998BEDE-020A-4517-8C81-6CE4A72C3712}" type="pres">
      <dgm:prSet presAssocID="{D044854A-0EA4-4F70-ACB2-C9D1CB77AF0C}" presName="text3" presStyleLbl="fgAcc3" presStyleIdx="4" presStyleCnt="7">
        <dgm:presLayoutVars>
          <dgm:chPref val="3"/>
        </dgm:presLayoutVars>
      </dgm:prSet>
      <dgm:spPr/>
    </dgm:pt>
    <dgm:pt modelId="{4CCB11A8-FB12-4B17-AAFC-F6759A66F56B}" type="pres">
      <dgm:prSet presAssocID="{D044854A-0EA4-4F70-ACB2-C9D1CB77AF0C}" presName="hierChild4" presStyleCnt="0"/>
      <dgm:spPr/>
    </dgm:pt>
    <dgm:pt modelId="{2B7D2CF5-0702-47A0-B014-CBC5FF6FB8B5}" type="pres">
      <dgm:prSet presAssocID="{ACBC8609-4479-4DA8-91E9-45568EC97E34}" presName="Name17" presStyleLbl="parChTrans1D3" presStyleIdx="5" presStyleCnt="7"/>
      <dgm:spPr/>
    </dgm:pt>
    <dgm:pt modelId="{E4D293C5-1085-4339-B12E-8ECB4B6057C4}" type="pres">
      <dgm:prSet presAssocID="{6C0994DF-5ACB-4B8C-8211-0D360EEF1409}" presName="hierRoot3" presStyleCnt="0"/>
      <dgm:spPr/>
    </dgm:pt>
    <dgm:pt modelId="{5DBCFC0B-03F3-4DB3-87D0-72EC062CCCEF}" type="pres">
      <dgm:prSet presAssocID="{6C0994DF-5ACB-4B8C-8211-0D360EEF1409}" presName="composite3" presStyleCnt="0"/>
      <dgm:spPr/>
    </dgm:pt>
    <dgm:pt modelId="{2875CF13-0D3F-4AD5-AA21-B87C919AF8F8}" type="pres">
      <dgm:prSet presAssocID="{6C0994DF-5ACB-4B8C-8211-0D360EEF1409}" presName="background3" presStyleLbl="node3" presStyleIdx="5" presStyleCnt="7"/>
      <dgm:spPr>
        <a:xfrm>
          <a:off x="4925169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C851F2F6-7DF4-4219-8D52-16E8B0E6F5E0}" type="pres">
      <dgm:prSet presAssocID="{6C0994DF-5ACB-4B8C-8211-0D360EEF1409}" presName="text3" presStyleLbl="fgAcc3" presStyleIdx="5" presStyleCnt="7">
        <dgm:presLayoutVars>
          <dgm:chPref val="3"/>
        </dgm:presLayoutVars>
      </dgm:prSet>
      <dgm:spPr/>
    </dgm:pt>
    <dgm:pt modelId="{8A345137-0090-4E7A-AE88-9E66EAA71016}" type="pres">
      <dgm:prSet presAssocID="{6C0994DF-5ACB-4B8C-8211-0D360EEF1409}" presName="hierChild4" presStyleCnt="0"/>
      <dgm:spPr/>
    </dgm:pt>
    <dgm:pt modelId="{B6F4DE76-769B-43E1-830A-6F1F39B1E1BB}" type="pres">
      <dgm:prSet presAssocID="{32412E89-6816-4827-9CCE-E85D99784410}" presName="Name17" presStyleLbl="parChTrans1D3" presStyleIdx="6" presStyleCnt="7"/>
      <dgm:spPr/>
    </dgm:pt>
    <dgm:pt modelId="{136136B6-5233-4BC2-A39A-340D42DBD27A}" type="pres">
      <dgm:prSet presAssocID="{8FB2269B-A4D5-4A03-B0D6-0E55200A0455}" presName="hierRoot3" presStyleCnt="0"/>
      <dgm:spPr/>
    </dgm:pt>
    <dgm:pt modelId="{CCD54C06-DEE4-417D-9EAF-DA5CEDEAAA9E}" type="pres">
      <dgm:prSet presAssocID="{8FB2269B-A4D5-4A03-B0D6-0E55200A0455}" presName="composite3" presStyleCnt="0"/>
      <dgm:spPr/>
    </dgm:pt>
    <dgm:pt modelId="{86F44DAB-0510-483A-B3A8-DF302B0B4EC5}" type="pres">
      <dgm:prSet presAssocID="{8FB2269B-A4D5-4A03-B0D6-0E55200A0455}" presName="background3" presStyleLbl="node3" presStyleIdx="6" presStyleCnt="7"/>
      <dgm:spPr>
        <a:xfrm>
          <a:off x="5745360" y="2312156"/>
          <a:ext cx="671066" cy="42612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040F5D20-AAB4-4255-8505-FAEDA7DF26A6}" type="pres">
      <dgm:prSet presAssocID="{8FB2269B-A4D5-4A03-B0D6-0E55200A0455}" presName="text3" presStyleLbl="fgAcc3" presStyleIdx="6" presStyleCnt="7">
        <dgm:presLayoutVars>
          <dgm:chPref val="3"/>
        </dgm:presLayoutVars>
      </dgm:prSet>
      <dgm:spPr/>
    </dgm:pt>
    <dgm:pt modelId="{7D913E81-64C3-4973-9B69-9DD3D4E9A032}" type="pres">
      <dgm:prSet presAssocID="{8FB2269B-A4D5-4A03-B0D6-0E55200A0455}" presName="hierChild4" presStyleCnt="0"/>
      <dgm:spPr/>
    </dgm:pt>
    <dgm:pt modelId="{9282F4C8-06AD-42D8-90D0-7ED91969CF70}" type="pres">
      <dgm:prSet presAssocID="{934F5568-255D-483E-927F-5BF42E3EB397}" presName="hierRoot1" presStyleCnt="0"/>
      <dgm:spPr/>
    </dgm:pt>
    <dgm:pt modelId="{54F2E539-602A-4B66-913E-162893139D87}" type="pres">
      <dgm:prSet presAssocID="{934F5568-255D-483E-927F-5BF42E3EB397}" presName="composite" presStyleCnt="0"/>
      <dgm:spPr/>
    </dgm:pt>
    <dgm:pt modelId="{271FB14A-10A6-413A-A5A5-4DFA099ECCA0}" type="pres">
      <dgm:prSet presAssocID="{934F5568-255D-483E-927F-5BF42E3EB397}" presName="background" presStyleLbl="node0" presStyleIdx="1" presStyleCnt="2"/>
      <dgm:spPr>
        <a:xfrm>
          <a:off x="4104977" y="1069566"/>
          <a:ext cx="671066" cy="426126"/>
        </a:xfrm>
        <a:prstGeom prst="roundRect">
          <a:avLst>
            <a:gd name="adj" fmla="val 10000"/>
          </a:avLst>
        </a:prstGeom>
        <a:solidFill>
          <a:srgbClr val="5B9BD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550B9D6-372E-424C-ADC2-9DDC46E9A9D3}" type="pres">
      <dgm:prSet presAssocID="{934F5568-255D-483E-927F-5BF42E3EB397}" presName="text" presStyleLbl="fgAcc0" presStyleIdx="1" presStyleCnt="2">
        <dgm:presLayoutVars>
          <dgm:chPref val="3"/>
        </dgm:presLayoutVars>
      </dgm:prSet>
      <dgm:spPr/>
    </dgm:pt>
    <dgm:pt modelId="{992A6BC2-90D6-4C47-B92E-B615DAE96F71}" type="pres">
      <dgm:prSet presAssocID="{934F5568-255D-483E-927F-5BF42E3EB397}" presName="hierChild2" presStyleCnt="0"/>
      <dgm:spPr/>
    </dgm:pt>
    <dgm:pt modelId="{57729140-C110-4097-8EEF-6D39C5FF9DD9}" type="pres">
      <dgm:prSet presAssocID="{F7CECB2C-5ACC-4D81-988D-155ACDA03A19}" presName="Name10" presStyleLbl="parChTrans1D2" presStyleIdx="1" presStyleCnt="2"/>
      <dgm:spPr/>
    </dgm:pt>
    <dgm:pt modelId="{A2212FC0-C229-4A3A-84A9-092444D249AF}" type="pres">
      <dgm:prSet presAssocID="{B80F74CA-273E-481F-93B4-235831284169}" presName="hierRoot2" presStyleCnt="0"/>
      <dgm:spPr/>
    </dgm:pt>
    <dgm:pt modelId="{E5C8DA21-4C01-48B1-AF0B-DCA508C961B9}" type="pres">
      <dgm:prSet presAssocID="{B80F74CA-273E-481F-93B4-235831284169}" presName="composite2" presStyleCnt="0"/>
      <dgm:spPr/>
    </dgm:pt>
    <dgm:pt modelId="{8ED3A688-840B-4673-8018-29E1696B34AC}" type="pres">
      <dgm:prSet presAssocID="{B80F74CA-273E-481F-93B4-235831284169}" presName="background2" presStyleLbl="node2" presStyleIdx="1" presStyleCnt="2"/>
      <dgm:spPr>
        <a:xfrm>
          <a:off x="4104977" y="1690861"/>
          <a:ext cx="671066" cy="42612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3687B58C-D200-4CC4-AC6F-C5B2D79FB4B2}" type="pres">
      <dgm:prSet presAssocID="{B80F74CA-273E-481F-93B4-235831284169}" presName="text2" presStyleLbl="fgAcc2" presStyleIdx="1" presStyleCnt="2">
        <dgm:presLayoutVars>
          <dgm:chPref val="3"/>
        </dgm:presLayoutVars>
      </dgm:prSet>
      <dgm:spPr/>
    </dgm:pt>
    <dgm:pt modelId="{499CEEEE-DEF3-461A-9A66-3E7410610C5D}" type="pres">
      <dgm:prSet presAssocID="{B80F74CA-273E-481F-93B4-235831284169}" presName="hierChild3" presStyleCnt="0"/>
      <dgm:spPr/>
    </dgm:pt>
  </dgm:ptLst>
  <dgm:cxnLst>
    <dgm:cxn modelId="{96CEB505-6D0A-418F-878C-9B625C29E743}" type="presOf" srcId="{8FE2A0AA-8D65-4B31-9637-354EDC664618}" destId="{3EFF7EE4-1698-4A1C-9A95-EE62A54F2C0D}" srcOrd="0" destOrd="0" presId="urn:microsoft.com/office/officeart/2005/8/layout/hierarchy1"/>
    <dgm:cxn modelId="{0E7C6606-EC56-4F0D-A968-9CE6B6833FAF}" srcId="{0EA8E309-F141-47A2-907D-642DA80429EE}" destId="{1724C5D7-76FD-418F-A610-C2BF83F3E501}" srcOrd="2" destOrd="0" parTransId="{95C41FB1-5FF1-4DA8-8FAC-81196D873073}" sibTransId="{B9BD271A-899C-40E1-A6D6-7C033BEA105A}"/>
    <dgm:cxn modelId="{26F70F09-AAD8-4CAA-88DB-4C41D46BA12E}" type="presOf" srcId="{2AD6B1CA-C2F5-4762-A207-3466B28338C7}" destId="{07FFAA8E-98E3-427F-B94C-EA0268A5CE44}" srcOrd="0" destOrd="0" presId="urn:microsoft.com/office/officeart/2005/8/layout/hierarchy1"/>
    <dgm:cxn modelId="{077FEF0E-BC13-4C39-BFE2-3A86835EF0D1}" srcId="{2520EF68-25D1-4BD1-83CA-EDC245C54D48}" destId="{D044854A-0EA4-4F70-ACB2-C9D1CB77AF0C}" srcOrd="4" destOrd="0" parTransId="{7B0240CF-9F10-46C0-9233-E07FCFF7D1CF}" sibTransId="{EDA1A604-A885-494D-9C41-F1D1E93A0959}"/>
    <dgm:cxn modelId="{9ABDF512-C108-4A7F-8FF8-4A12559F5D63}" srcId="{1724C5D7-76FD-418F-A610-C2BF83F3E501}" destId="{CE43E1FC-0D92-415C-BAB8-14AAF55CF392}" srcOrd="0" destOrd="0" parTransId="{5C2F7E9F-F80B-4EE0-A790-5DA78D840660}" sibTransId="{EDDF074B-F4C2-4FCE-9A64-E263A721E05B}"/>
    <dgm:cxn modelId="{FE760413-D3CF-4367-B79D-16C7713911C8}" type="presOf" srcId="{332CFDBD-B549-40A2-9CBF-0BF09F1242AA}" destId="{E46AC15B-D0C5-42DC-BA7F-BB5924E2BD64}" srcOrd="0" destOrd="0" presId="urn:microsoft.com/office/officeart/2005/8/layout/hierarchy1"/>
    <dgm:cxn modelId="{2D6F5513-C611-4297-B5FC-F03E08F5A1FC}" srcId="{75CFEA92-3CDA-42E0-9163-94550309FA92}" destId="{934F5568-255D-483E-927F-5BF42E3EB397}" srcOrd="1" destOrd="0" parTransId="{1BA4265B-6369-4CE5-BBC8-80989E1D1E4D}" sibTransId="{D08F6D1B-7577-4601-8B19-912DCE6DB515}"/>
    <dgm:cxn modelId="{03405117-E2EB-4B8B-B006-789E0C21ABB2}" type="presOf" srcId="{32412E89-6816-4827-9CCE-E85D99784410}" destId="{B6F4DE76-769B-43E1-830A-6F1F39B1E1BB}" srcOrd="0" destOrd="0" presId="urn:microsoft.com/office/officeart/2005/8/layout/hierarchy1"/>
    <dgm:cxn modelId="{DD6B6418-C286-48E2-989D-8402AA8DAB5E}" type="presOf" srcId="{066BF8FF-2F2B-4857-B425-BA9B76F7D732}" destId="{9EE8CB15-CEA0-4621-9DF1-35AB76B4CD83}" srcOrd="0" destOrd="0" presId="urn:microsoft.com/office/officeart/2005/8/layout/hierarchy1"/>
    <dgm:cxn modelId="{56B3031A-60AF-4720-A71D-DE31099DD67C}" type="presOf" srcId="{C19B045A-2F8B-43DB-B9D9-266049AB5021}" destId="{01A15EDD-8952-480C-ACB4-B88917EB7AB4}" srcOrd="0" destOrd="0" presId="urn:microsoft.com/office/officeart/2005/8/layout/hierarchy1"/>
    <dgm:cxn modelId="{68E28B21-E349-4F3F-A5BC-F37354F67B53}" type="presOf" srcId="{6C0994DF-5ACB-4B8C-8211-0D360EEF1409}" destId="{C851F2F6-7DF4-4219-8D52-16E8B0E6F5E0}" srcOrd="0" destOrd="0" presId="urn:microsoft.com/office/officeart/2005/8/layout/hierarchy1"/>
    <dgm:cxn modelId="{3E760E23-F1BF-4F48-843E-CC3DCCEB9699}" srcId="{2520EF68-25D1-4BD1-83CA-EDC245C54D48}" destId="{0EA8E309-F141-47A2-907D-642DA80429EE}" srcOrd="3" destOrd="0" parTransId="{15F763C4-7F6E-4FF2-937B-06CFCA6ABFA1}" sibTransId="{BBD61336-FB53-473E-93C1-475D44C21C77}"/>
    <dgm:cxn modelId="{17491224-DA08-478E-93B7-149664DDFC7B}" srcId="{A33897C6-12F5-47AD-98DE-159B65188A78}" destId="{2520EF68-25D1-4BD1-83CA-EDC245C54D48}" srcOrd="0" destOrd="0" parTransId="{C19B045A-2F8B-43DB-B9D9-266049AB5021}" sibTransId="{BCF50A7C-1E26-4430-A230-BC6D2734C2AA}"/>
    <dgm:cxn modelId="{18138424-5091-44A9-B5DC-E4E1EFDE751C}" type="presOf" srcId="{D044854A-0EA4-4F70-ACB2-C9D1CB77AF0C}" destId="{D998BEDE-020A-4517-8C81-6CE4A72C3712}" srcOrd="0" destOrd="0" presId="urn:microsoft.com/office/officeart/2005/8/layout/hierarchy1"/>
    <dgm:cxn modelId="{CCE9E224-4904-4EE0-8F9A-40E64DE2544B}" type="presOf" srcId="{F7CECB2C-5ACC-4D81-988D-155ACDA03A19}" destId="{57729140-C110-4097-8EEF-6D39C5FF9DD9}" srcOrd="0" destOrd="0" presId="urn:microsoft.com/office/officeart/2005/8/layout/hierarchy1"/>
    <dgm:cxn modelId="{81A0A52C-AD54-43A5-B9E0-6464A5E2BBE6}" srcId="{2520EF68-25D1-4BD1-83CA-EDC245C54D48}" destId="{6C0994DF-5ACB-4B8C-8211-0D360EEF1409}" srcOrd="5" destOrd="0" parTransId="{ACBC8609-4479-4DA8-91E9-45568EC97E34}" sibTransId="{D969D262-0403-4EE3-BB64-3F34E6C986E0}"/>
    <dgm:cxn modelId="{9ABAB12C-68E1-4021-86D7-1CCA7D2300AC}" type="presOf" srcId="{19B9F2C6-BC22-4F1E-B1F4-F6C1ABFCEE2A}" destId="{F74721BA-21CA-4515-9126-FC202A3A11C0}" srcOrd="0" destOrd="0" presId="urn:microsoft.com/office/officeart/2005/8/layout/hierarchy1"/>
    <dgm:cxn modelId="{580BEB2C-8E22-48AF-A930-ABC9FB337591}" type="presOf" srcId="{0EA8E309-F141-47A2-907D-642DA80429EE}" destId="{ABD446D8-9AF8-4FF2-A51D-328A38D46AF4}" srcOrd="0" destOrd="0" presId="urn:microsoft.com/office/officeart/2005/8/layout/hierarchy1"/>
    <dgm:cxn modelId="{3465E437-4AE0-4E38-9599-E20F9CA424E7}" srcId="{7BAD5C1A-31C6-466D-81D1-C061D80EFC72}" destId="{D4B38A07-728F-4FD0-90FB-D37B99C6560D}" srcOrd="2" destOrd="0" parTransId="{CD7E0C19-4ED9-48C3-B265-F03625A40418}" sibTransId="{E8FCFFFB-786D-4F4B-ADC7-675CB90F5B36}"/>
    <dgm:cxn modelId="{1CC18E3D-93F0-4C6B-9B39-94C63FCE163C}" srcId="{1724C5D7-76FD-418F-A610-C2BF83F3E501}" destId="{184663AA-ADFE-4027-8B0B-5E9E0FCC3237}" srcOrd="1" destOrd="0" parTransId="{0080D561-32BB-4ECD-9D25-7ADA1425B677}" sibTransId="{9365B3B4-148A-4DDA-A7E8-0F479F856C62}"/>
    <dgm:cxn modelId="{FA134D3E-C2F2-4092-A99E-9EE7943CDC5B}" type="presOf" srcId="{D22AD7FD-0046-4F7E-B9F3-964641903E17}" destId="{48D9F10B-10C2-4300-B285-81ECE9C326FD}" srcOrd="0" destOrd="0" presId="urn:microsoft.com/office/officeart/2005/8/layout/hierarchy1"/>
    <dgm:cxn modelId="{77F68F3F-2408-41D0-9634-371A9C4AD3FD}" type="presOf" srcId="{CE43E1FC-0D92-415C-BAB8-14AAF55CF392}" destId="{6433CCE5-102C-42BB-8B76-97A46744859F}" srcOrd="0" destOrd="0" presId="urn:microsoft.com/office/officeart/2005/8/layout/hierarchy1"/>
    <dgm:cxn modelId="{34F02140-0968-477A-99B3-313F2FFDAEFA}" type="presOf" srcId="{B80F74CA-273E-481F-93B4-235831284169}" destId="{3687B58C-D200-4CC4-AC6F-C5B2D79FB4B2}" srcOrd="0" destOrd="0" presId="urn:microsoft.com/office/officeart/2005/8/layout/hierarchy1"/>
    <dgm:cxn modelId="{68835340-E567-4C9E-9B70-9073E6C28477}" type="presOf" srcId="{CD7E0C19-4ED9-48C3-B265-F03625A40418}" destId="{C7DC38B6-EE96-4F09-8F94-78512BBE4A3B}" srcOrd="0" destOrd="0" presId="urn:microsoft.com/office/officeart/2005/8/layout/hierarchy1"/>
    <dgm:cxn modelId="{F7256E5F-DAC9-4C77-B5A5-411699CDD428}" srcId="{7BAD5C1A-31C6-466D-81D1-C061D80EFC72}" destId="{25808507-F51A-428C-B495-70940C537747}" srcOrd="1" destOrd="0" parTransId="{43FF3BB5-F5B6-460B-9CCC-2C0F281BC96B}" sibTransId="{25DB366D-1019-47D9-B15E-8587711B1637}"/>
    <dgm:cxn modelId="{FB2A2660-636A-4628-8DFF-7307BA051160}" type="presOf" srcId="{BC85D141-492D-443E-BA16-DAF4B5E9EE45}" destId="{B398F815-9307-467F-92DF-9DD7BAA96E9B}" srcOrd="0" destOrd="0" presId="urn:microsoft.com/office/officeart/2005/8/layout/hierarchy1"/>
    <dgm:cxn modelId="{F03F7546-8DCC-4DC4-92DB-23690B7A71A4}" type="presOf" srcId="{5C2F7E9F-F80B-4EE0-A790-5DA78D840660}" destId="{16F696A0-50DE-4B76-8D4B-420B9F2852B9}" srcOrd="0" destOrd="0" presId="urn:microsoft.com/office/officeart/2005/8/layout/hierarchy1"/>
    <dgm:cxn modelId="{1D123167-661B-43BD-A2CB-270742BEFA14}" type="presOf" srcId="{D4B38A07-728F-4FD0-90FB-D37B99C6560D}" destId="{AACB085D-7C7E-4C0B-A30E-7E6718699465}" srcOrd="0" destOrd="0" presId="urn:microsoft.com/office/officeart/2005/8/layout/hierarchy1"/>
    <dgm:cxn modelId="{4DCCDF48-FF29-4BE7-8792-30DE7FC1DC15}" type="presOf" srcId="{2D50341C-7256-4C99-83AD-401E92D6FE85}" destId="{541F96A8-DDB7-440B-AD32-1C01846AAB7B}" srcOrd="0" destOrd="0" presId="urn:microsoft.com/office/officeart/2005/8/layout/hierarchy1"/>
    <dgm:cxn modelId="{D9315869-AC7F-4FAC-8895-68A867E3EC82}" type="presOf" srcId="{A33897C6-12F5-47AD-98DE-159B65188A78}" destId="{4865FCF3-CA98-40B4-B829-E28D69D3CE6F}" srcOrd="0" destOrd="0" presId="urn:microsoft.com/office/officeart/2005/8/layout/hierarchy1"/>
    <dgm:cxn modelId="{200E766A-7684-4B49-90F3-667CCD1D98A1}" type="presOf" srcId="{A936CAA9-6F98-45E0-BB36-12131199F260}" destId="{70F14DDC-FC19-4493-A6BF-22213CAC71BE}" srcOrd="0" destOrd="0" presId="urn:microsoft.com/office/officeart/2005/8/layout/hierarchy1"/>
    <dgm:cxn modelId="{0782E74A-E026-462D-9695-13FB35B008D9}" type="presOf" srcId="{ACBC8609-4479-4DA8-91E9-45568EC97E34}" destId="{2B7D2CF5-0702-47A0-B014-CBC5FF6FB8B5}" srcOrd="0" destOrd="0" presId="urn:microsoft.com/office/officeart/2005/8/layout/hierarchy1"/>
    <dgm:cxn modelId="{F251AA6C-2FD6-4AB9-8F9B-6F7FA4646257}" type="presOf" srcId="{8FB2269B-A4D5-4A03-B0D6-0E55200A0455}" destId="{040F5D20-AAB4-4255-8505-FAEDA7DF26A6}" srcOrd="0" destOrd="0" presId="urn:microsoft.com/office/officeart/2005/8/layout/hierarchy1"/>
    <dgm:cxn modelId="{D0BFCD6D-D088-41A4-870F-6F0A725CAD8F}" type="presOf" srcId="{24BB153C-2501-4311-A7AA-F904DD665CE7}" destId="{0A84A665-617D-49C5-9FF1-BE9D822DAC86}" srcOrd="0" destOrd="0" presId="urn:microsoft.com/office/officeart/2005/8/layout/hierarchy1"/>
    <dgm:cxn modelId="{9C36DE6E-3981-4FCF-A5E9-5B34D1A5C84F}" srcId="{0EA8E309-F141-47A2-907D-642DA80429EE}" destId="{A936CAA9-6F98-45E0-BB36-12131199F260}" srcOrd="1" destOrd="0" parTransId="{332CFDBD-B549-40A2-9CBF-0BF09F1242AA}" sibTransId="{5A2F53F4-0BEB-4B35-93EC-D39DAC9F6309}"/>
    <dgm:cxn modelId="{B35C5F70-B2A5-43B5-AB52-88BC5C9AA2A4}" srcId="{934F5568-255D-483E-927F-5BF42E3EB397}" destId="{B80F74CA-273E-481F-93B4-235831284169}" srcOrd="0" destOrd="0" parTransId="{F7CECB2C-5ACC-4D81-988D-155ACDA03A19}" sibTransId="{80D2DE26-773E-4567-B5CE-8DBB68233328}"/>
    <dgm:cxn modelId="{2A72A272-BF75-44EA-A8E3-3BA7BD617931}" type="presOf" srcId="{75CFEA92-3CDA-42E0-9163-94550309FA92}" destId="{F2E18DFB-87B5-4FC4-9522-D8B61E39AF28}" srcOrd="0" destOrd="0" presId="urn:microsoft.com/office/officeart/2005/8/layout/hierarchy1"/>
    <dgm:cxn modelId="{22769B74-9603-45F9-9615-272F247970FE}" srcId="{A936CAA9-6F98-45E0-BB36-12131199F260}" destId="{275BC443-3602-47D0-87FB-6A5B819D22FF}" srcOrd="2" destOrd="0" parTransId="{FF964EEF-A8B4-41B2-B6F7-999449EA12D7}" sibTransId="{AC2D8924-582E-4C6C-95B2-18D68068932A}"/>
    <dgm:cxn modelId="{5F44067D-61F6-4A78-9337-92ACCB58EFF9}" type="presOf" srcId="{2520EF68-25D1-4BD1-83CA-EDC245C54D48}" destId="{816935AC-52A6-4D25-B310-11F93BF2CEF8}" srcOrd="0" destOrd="0" presId="urn:microsoft.com/office/officeart/2005/8/layout/hierarchy1"/>
    <dgm:cxn modelId="{94563386-D36B-4895-8A27-D382FD40DE18}" srcId="{1724C5D7-76FD-418F-A610-C2BF83F3E501}" destId="{19B9F2C6-BC22-4F1E-B1F4-F6C1ABFCEE2A}" srcOrd="2" destOrd="0" parTransId="{0926EC11-4B88-4627-8F40-E90FE6A82070}" sibTransId="{74B19AE7-A674-4EB9-B77F-1CC4B318551A}"/>
    <dgm:cxn modelId="{48D06C87-BB41-494F-8DFA-6B4D2FA9C2BB}" type="presOf" srcId="{21B39FB9-771A-4D34-80D0-78199B849135}" destId="{FAFD7369-7523-4393-91EB-118888519A7B}" srcOrd="0" destOrd="0" presId="urn:microsoft.com/office/officeart/2005/8/layout/hierarchy1"/>
    <dgm:cxn modelId="{1D0B2F88-7D85-4E51-99C3-5382E05D9CE6}" srcId="{2520EF68-25D1-4BD1-83CA-EDC245C54D48}" destId="{AE3680FA-7676-4726-9B03-E847DD33BA1D}" srcOrd="2" destOrd="0" parTransId="{24BB153C-2501-4311-A7AA-F904DD665CE7}" sibTransId="{22DCB909-8082-48D5-A776-8C4ED37314F5}"/>
    <dgm:cxn modelId="{B235BC9C-B46F-4231-8C18-0DD3C10ACFCB}" type="presOf" srcId="{7BAD5C1A-31C6-466D-81D1-C061D80EFC72}" destId="{E10F7212-D09D-44D7-9CE0-861418A2FBDF}" srcOrd="0" destOrd="0" presId="urn:microsoft.com/office/officeart/2005/8/layout/hierarchy1"/>
    <dgm:cxn modelId="{1444129F-CEE0-4AAC-9710-3B206C13BC4F}" srcId="{A936CAA9-6F98-45E0-BB36-12131199F260}" destId="{2D50341C-7256-4C99-83AD-401E92D6FE85}" srcOrd="1" destOrd="0" parTransId="{066BF8FF-2F2B-4857-B425-BA9B76F7D732}" sibTransId="{722B0B2E-645E-48FB-BC80-FB417FBFDA09}"/>
    <dgm:cxn modelId="{5543BDAB-422E-40A6-8DF6-A899B8C9C9B1}" type="presOf" srcId="{25808507-F51A-428C-B495-70940C537747}" destId="{EABA8B26-4ADB-4E7F-A8FB-F0915CFE1E65}" srcOrd="0" destOrd="0" presId="urn:microsoft.com/office/officeart/2005/8/layout/hierarchy1"/>
    <dgm:cxn modelId="{3F046AAE-A944-4041-AABE-AA293E0C2770}" type="presOf" srcId="{AE3680FA-7676-4726-9B03-E847DD33BA1D}" destId="{41866D32-E57D-42CA-9EEC-61C4C7AFFFB8}" srcOrd="0" destOrd="0" presId="urn:microsoft.com/office/officeart/2005/8/layout/hierarchy1"/>
    <dgm:cxn modelId="{327190B1-0D53-40A7-BA53-564C785DEB1C}" type="presOf" srcId="{15F763C4-7F6E-4FF2-937B-06CFCA6ABFA1}" destId="{DA62AA28-1B48-4BAB-B510-78CD2083F874}" srcOrd="0" destOrd="0" presId="urn:microsoft.com/office/officeart/2005/8/layout/hierarchy1"/>
    <dgm:cxn modelId="{921066B9-AE72-4713-A6F6-4BD7C7043ACE}" srcId="{0EA8E309-F141-47A2-907D-642DA80429EE}" destId="{7BAD5C1A-31C6-466D-81D1-C061D80EFC72}" srcOrd="0" destOrd="0" parTransId="{2AD6B1CA-C2F5-4762-A207-3466B28338C7}" sibTransId="{8FD9ECA4-37F2-43C2-BE5F-600E66699481}"/>
    <dgm:cxn modelId="{9AFA8ABA-9249-4E95-9F89-BACD420AAB63}" srcId="{A936CAA9-6F98-45E0-BB36-12131199F260}" destId="{21B39FB9-771A-4D34-80D0-78199B849135}" srcOrd="0" destOrd="0" parTransId="{C496C706-3B3B-4479-BD22-AB5DFD356ADC}" sibTransId="{368D954D-DFCA-41CB-8F2F-FA566B9DFFEA}"/>
    <dgm:cxn modelId="{7E558CBA-793D-40E8-A47E-4955E9FE73FA}" type="presOf" srcId="{184663AA-ADFE-4027-8B0B-5E9E0FCC3237}" destId="{C319AE0D-961C-4E7E-B4CE-C85060CBB8BA}" srcOrd="0" destOrd="0" presId="urn:microsoft.com/office/officeart/2005/8/layout/hierarchy1"/>
    <dgm:cxn modelId="{FB8BF0BA-E217-4652-99C4-7E379C5B8C64}" type="presOf" srcId="{C496C706-3B3B-4479-BD22-AB5DFD356ADC}" destId="{D4A073BA-CE77-4695-AEC7-9D753FC71F35}" srcOrd="0" destOrd="0" presId="urn:microsoft.com/office/officeart/2005/8/layout/hierarchy1"/>
    <dgm:cxn modelId="{C9AB23BC-48A5-41D8-ACE1-9C3C0AC401A0}" type="presOf" srcId="{7B0240CF-9F10-46C0-9233-E07FCFF7D1CF}" destId="{A3879117-9B62-4CA1-B1F0-D9ED9F24323C}" srcOrd="0" destOrd="0" presId="urn:microsoft.com/office/officeart/2005/8/layout/hierarchy1"/>
    <dgm:cxn modelId="{BA8BD2C5-A67E-4FCE-AB12-57DE7955A0F7}" type="presOf" srcId="{43FF3BB5-F5B6-460B-9CCC-2C0F281BC96B}" destId="{CB8F7610-980C-4CA7-8D3A-3EC441E15E96}" srcOrd="0" destOrd="0" presId="urn:microsoft.com/office/officeart/2005/8/layout/hierarchy1"/>
    <dgm:cxn modelId="{2CB293CA-B3D0-4D22-81CB-40CCE3596C75}" srcId="{7BAD5C1A-31C6-466D-81D1-C061D80EFC72}" destId="{F1CD6C3B-C6E0-4F98-8291-E41FA46DD12E}" srcOrd="0" destOrd="0" parTransId="{BC85D141-492D-443E-BA16-DAF4B5E9EE45}" sibTransId="{A1AC1E51-20EB-4995-8D3D-8A7C02587155}"/>
    <dgm:cxn modelId="{6551EFCA-81A4-4702-A226-30A4FC5358B9}" srcId="{2520EF68-25D1-4BD1-83CA-EDC245C54D48}" destId="{D22AD7FD-0046-4F7E-B9F3-964641903E17}" srcOrd="1" destOrd="0" parTransId="{7A0FB099-8F36-4ED5-A2A5-9BCDDE3E316E}" sibTransId="{69BCEF8F-4302-4B43-B2BC-BAB1F18130BF}"/>
    <dgm:cxn modelId="{109123CD-2957-4B35-8FA6-821BD927FA71}" type="presOf" srcId="{0926EC11-4B88-4627-8F40-E90FE6A82070}" destId="{6EF62805-448D-45A4-A36F-73D431030E2D}" srcOrd="0" destOrd="0" presId="urn:microsoft.com/office/officeart/2005/8/layout/hierarchy1"/>
    <dgm:cxn modelId="{0790E4CE-2EFC-4119-B949-60B1DE5ADA3F}" type="presOf" srcId="{1724C5D7-76FD-418F-A610-C2BF83F3E501}" destId="{E5C0054C-223B-4A31-9EAC-302A332D1969}" srcOrd="0" destOrd="0" presId="urn:microsoft.com/office/officeart/2005/8/layout/hierarchy1"/>
    <dgm:cxn modelId="{8A2439D8-7BF5-4184-8AB1-4FADDAC38546}" srcId="{2520EF68-25D1-4BD1-83CA-EDC245C54D48}" destId="{3AE51036-297D-4885-B4AA-76A75A683DFA}" srcOrd="0" destOrd="0" parTransId="{8FE2A0AA-8D65-4B31-9637-354EDC664618}" sibTransId="{AE3E7E2B-BEDE-4913-885E-4A55A839C663}"/>
    <dgm:cxn modelId="{4404CDE1-CF30-4A3D-A27B-77EA3FF9699B}" type="presOf" srcId="{FF964EEF-A8B4-41B2-B6F7-999449EA12D7}" destId="{01CBB811-52EE-4772-B828-453632B14249}" srcOrd="0" destOrd="0" presId="urn:microsoft.com/office/officeart/2005/8/layout/hierarchy1"/>
    <dgm:cxn modelId="{94872FE6-75DE-4AC5-BAC9-02DB918B53D8}" srcId="{75CFEA92-3CDA-42E0-9163-94550309FA92}" destId="{A33897C6-12F5-47AD-98DE-159B65188A78}" srcOrd="0" destOrd="0" parTransId="{05562327-56C3-4AC7-A7D8-31D6E441A0D1}" sibTransId="{2CCA405E-3A9D-4FEA-ADBE-8786F9860EBC}"/>
    <dgm:cxn modelId="{2A0067E6-38AB-4D24-B882-39C61126E90F}" type="presOf" srcId="{3AE51036-297D-4885-B4AA-76A75A683DFA}" destId="{9F16574D-76B5-43B1-955D-01E90D76639E}" srcOrd="0" destOrd="0" presId="urn:microsoft.com/office/officeart/2005/8/layout/hierarchy1"/>
    <dgm:cxn modelId="{FAE992E6-CD8A-4F94-B615-2BAECBE8680F}" srcId="{2520EF68-25D1-4BD1-83CA-EDC245C54D48}" destId="{8FB2269B-A4D5-4A03-B0D6-0E55200A0455}" srcOrd="6" destOrd="0" parTransId="{32412E89-6816-4827-9CCE-E85D99784410}" sibTransId="{8BEBAD89-6611-4377-BC30-DF419A61FCB4}"/>
    <dgm:cxn modelId="{1CB07BEA-4187-4F5D-B040-96E450274898}" type="presOf" srcId="{275BC443-3602-47D0-87FB-6A5B819D22FF}" destId="{D498BCB5-8F41-4D2F-927A-3FB0CEEDEB14}" srcOrd="0" destOrd="0" presId="urn:microsoft.com/office/officeart/2005/8/layout/hierarchy1"/>
    <dgm:cxn modelId="{8AFD16EB-B598-4087-B262-EBAE7BE3BC4C}" type="presOf" srcId="{F1CD6C3B-C6E0-4F98-8291-E41FA46DD12E}" destId="{8AA266A5-EC0F-453C-A8DC-9F4E7D178C2D}" srcOrd="0" destOrd="0" presId="urn:microsoft.com/office/officeart/2005/8/layout/hierarchy1"/>
    <dgm:cxn modelId="{57137EEB-FD2C-47CC-A578-091CDA8A9064}" type="presOf" srcId="{95C41FB1-5FF1-4DA8-8FAC-81196D873073}" destId="{AE4AD7FA-30DD-4437-B590-791669DB6166}" srcOrd="0" destOrd="0" presId="urn:microsoft.com/office/officeart/2005/8/layout/hierarchy1"/>
    <dgm:cxn modelId="{B10441EF-DECA-4F66-8764-F59E7D9875ED}" type="presOf" srcId="{934F5568-255D-483E-927F-5BF42E3EB397}" destId="{4550B9D6-372E-424C-ADC2-9DDC46E9A9D3}" srcOrd="0" destOrd="0" presId="urn:microsoft.com/office/officeart/2005/8/layout/hierarchy1"/>
    <dgm:cxn modelId="{BE7C14F9-7E73-4AA8-827A-FE201A865887}" type="presOf" srcId="{7A0FB099-8F36-4ED5-A2A5-9BCDDE3E316E}" destId="{531D0083-FEEB-4161-891E-F66E3E997470}" srcOrd="0" destOrd="0" presId="urn:microsoft.com/office/officeart/2005/8/layout/hierarchy1"/>
    <dgm:cxn modelId="{B8D319FF-77FA-4659-B08B-E7BBE971F23D}" type="presOf" srcId="{0080D561-32BB-4ECD-9D25-7ADA1425B677}" destId="{71E80E3E-07FC-43A2-9EE2-FF23809AEEE3}" srcOrd="0" destOrd="0" presId="urn:microsoft.com/office/officeart/2005/8/layout/hierarchy1"/>
    <dgm:cxn modelId="{C35A109D-E734-4CC7-A2CA-C6C041222DE2}" type="presParOf" srcId="{F2E18DFB-87B5-4FC4-9522-D8B61E39AF28}" destId="{3CC7F313-75CC-4B88-B449-3903CF889239}" srcOrd="0" destOrd="0" presId="urn:microsoft.com/office/officeart/2005/8/layout/hierarchy1"/>
    <dgm:cxn modelId="{BBA4F881-D28C-493E-B2AE-9AF138DF54B9}" type="presParOf" srcId="{3CC7F313-75CC-4B88-B449-3903CF889239}" destId="{E7C88230-7DF8-4EDA-B30C-26267335CF80}" srcOrd="0" destOrd="0" presId="urn:microsoft.com/office/officeart/2005/8/layout/hierarchy1"/>
    <dgm:cxn modelId="{9D5CB2AE-2B91-4601-BF26-8595ADDF0D09}" type="presParOf" srcId="{E7C88230-7DF8-4EDA-B30C-26267335CF80}" destId="{BAEF4823-49E8-4540-9F97-1EF3C6F36DA9}" srcOrd="0" destOrd="0" presId="urn:microsoft.com/office/officeart/2005/8/layout/hierarchy1"/>
    <dgm:cxn modelId="{88898138-AA20-4A91-959C-86197D63510F}" type="presParOf" srcId="{E7C88230-7DF8-4EDA-B30C-26267335CF80}" destId="{4865FCF3-CA98-40B4-B829-E28D69D3CE6F}" srcOrd="1" destOrd="0" presId="urn:microsoft.com/office/officeart/2005/8/layout/hierarchy1"/>
    <dgm:cxn modelId="{4A54EA57-C112-4426-A4B6-60D46F073F0F}" type="presParOf" srcId="{3CC7F313-75CC-4B88-B449-3903CF889239}" destId="{005E794C-1BB1-4424-A0DD-FC394ADD89E2}" srcOrd="1" destOrd="0" presId="urn:microsoft.com/office/officeart/2005/8/layout/hierarchy1"/>
    <dgm:cxn modelId="{E2EFAAD0-739D-4ED3-8CBE-3BFE911F233F}" type="presParOf" srcId="{005E794C-1BB1-4424-A0DD-FC394ADD89E2}" destId="{01A15EDD-8952-480C-ACB4-B88917EB7AB4}" srcOrd="0" destOrd="0" presId="urn:microsoft.com/office/officeart/2005/8/layout/hierarchy1"/>
    <dgm:cxn modelId="{7ECA9595-15DE-4CEC-979E-32FC3C2C35E3}" type="presParOf" srcId="{005E794C-1BB1-4424-A0DD-FC394ADD89E2}" destId="{A3022AD4-678A-4CC2-8B82-099C6BF2727C}" srcOrd="1" destOrd="0" presId="urn:microsoft.com/office/officeart/2005/8/layout/hierarchy1"/>
    <dgm:cxn modelId="{25EA257C-649F-45E9-B0D5-9B58B3E97870}" type="presParOf" srcId="{A3022AD4-678A-4CC2-8B82-099C6BF2727C}" destId="{9E53318E-C0D6-4F3C-963E-EA45EF85DCF6}" srcOrd="0" destOrd="0" presId="urn:microsoft.com/office/officeart/2005/8/layout/hierarchy1"/>
    <dgm:cxn modelId="{1E48213E-C320-478E-AA19-BEFCE6616A0D}" type="presParOf" srcId="{9E53318E-C0D6-4F3C-963E-EA45EF85DCF6}" destId="{7E6DF58B-226C-4E57-9B0A-E32137A24D94}" srcOrd="0" destOrd="0" presId="urn:microsoft.com/office/officeart/2005/8/layout/hierarchy1"/>
    <dgm:cxn modelId="{996DBA65-FFC2-4B16-AEF8-FE0972728C91}" type="presParOf" srcId="{9E53318E-C0D6-4F3C-963E-EA45EF85DCF6}" destId="{816935AC-52A6-4D25-B310-11F93BF2CEF8}" srcOrd="1" destOrd="0" presId="urn:microsoft.com/office/officeart/2005/8/layout/hierarchy1"/>
    <dgm:cxn modelId="{2FE9D716-A2C4-4FFF-A6A2-10EEB36C7551}" type="presParOf" srcId="{A3022AD4-678A-4CC2-8B82-099C6BF2727C}" destId="{E7BDA764-3A98-4AB9-9952-F5D34A3FFB8E}" srcOrd="1" destOrd="0" presId="urn:microsoft.com/office/officeart/2005/8/layout/hierarchy1"/>
    <dgm:cxn modelId="{82171657-0172-4D2B-AF40-388361B4DE2E}" type="presParOf" srcId="{E7BDA764-3A98-4AB9-9952-F5D34A3FFB8E}" destId="{3EFF7EE4-1698-4A1C-9A95-EE62A54F2C0D}" srcOrd="0" destOrd="0" presId="urn:microsoft.com/office/officeart/2005/8/layout/hierarchy1"/>
    <dgm:cxn modelId="{6DC38488-39B4-4743-A951-5B03B73747CE}" type="presParOf" srcId="{E7BDA764-3A98-4AB9-9952-F5D34A3FFB8E}" destId="{5AEB2BB8-F80E-4A82-BAE2-67A6FDB432DA}" srcOrd="1" destOrd="0" presId="urn:microsoft.com/office/officeart/2005/8/layout/hierarchy1"/>
    <dgm:cxn modelId="{0F899ED4-1E3F-4F73-B565-20FC8C9B3834}" type="presParOf" srcId="{5AEB2BB8-F80E-4A82-BAE2-67A6FDB432DA}" destId="{89562F48-BC42-4291-983C-F02BD2A74ED6}" srcOrd="0" destOrd="0" presId="urn:microsoft.com/office/officeart/2005/8/layout/hierarchy1"/>
    <dgm:cxn modelId="{31C5919C-8ECD-4152-BAF8-821BBD9AC2D4}" type="presParOf" srcId="{89562F48-BC42-4291-983C-F02BD2A74ED6}" destId="{7946701C-7893-4C57-8DCA-069FB9464511}" srcOrd="0" destOrd="0" presId="urn:microsoft.com/office/officeart/2005/8/layout/hierarchy1"/>
    <dgm:cxn modelId="{3197D054-C6CE-48FF-BA13-2DD2530A4001}" type="presParOf" srcId="{89562F48-BC42-4291-983C-F02BD2A74ED6}" destId="{9F16574D-76B5-43B1-955D-01E90D76639E}" srcOrd="1" destOrd="0" presId="urn:microsoft.com/office/officeart/2005/8/layout/hierarchy1"/>
    <dgm:cxn modelId="{EAA99383-2F26-4FFC-99D6-29FE085AEDDA}" type="presParOf" srcId="{5AEB2BB8-F80E-4A82-BAE2-67A6FDB432DA}" destId="{D06FE3EF-87C5-4E22-BC73-8825A8C125CF}" srcOrd="1" destOrd="0" presId="urn:microsoft.com/office/officeart/2005/8/layout/hierarchy1"/>
    <dgm:cxn modelId="{2379D2BB-AF2E-4ADE-875D-FE309121C7AD}" type="presParOf" srcId="{E7BDA764-3A98-4AB9-9952-F5D34A3FFB8E}" destId="{531D0083-FEEB-4161-891E-F66E3E997470}" srcOrd="2" destOrd="0" presId="urn:microsoft.com/office/officeart/2005/8/layout/hierarchy1"/>
    <dgm:cxn modelId="{F7242FE1-E287-49F7-A3DB-EC2A10946D1A}" type="presParOf" srcId="{E7BDA764-3A98-4AB9-9952-F5D34A3FFB8E}" destId="{12135AB2-4F65-4D64-83BC-25B09737B352}" srcOrd="3" destOrd="0" presId="urn:microsoft.com/office/officeart/2005/8/layout/hierarchy1"/>
    <dgm:cxn modelId="{C1D16644-71D6-4B38-BA1B-6F6524061365}" type="presParOf" srcId="{12135AB2-4F65-4D64-83BC-25B09737B352}" destId="{340DE934-B09B-4479-B6A3-663EE58381CF}" srcOrd="0" destOrd="0" presId="urn:microsoft.com/office/officeart/2005/8/layout/hierarchy1"/>
    <dgm:cxn modelId="{2AD97251-DD42-48AF-B118-6AA9188D9CDD}" type="presParOf" srcId="{340DE934-B09B-4479-B6A3-663EE58381CF}" destId="{0D644B81-ECCF-4CA0-8483-A1A928D6CD19}" srcOrd="0" destOrd="0" presId="urn:microsoft.com/office/officeart/2005/8/layout/hierarchy1"/>
    <dgm:cxn modelId="{AB863416-15A8-4177-902A-7A496AEB7846}" type="presParOf" srcId="{340DE934-B09B-4479-B6A3-663EE58381CF}" destId="{48D9F10B-10C2-4300-B285-81ECE9C326FD}" srcOrd="1" destOrd="0" presId="urn:microsoft.com/office/officeart/2005/8/layout/hierarchy1"/>
    <dgm:cxn modelId="{A6EF6EB4-B18C-4DEC-A40C-0687B7718DCE}" type="presParOf" srcId="{12135AB2-4F65-4D64-83BC-25B09737B352}" destId="{D76F3A0A-AED3-46AE-8C1E-A1694A207AE1}" srcOrd="1" destOrd="0" presId="urn:microsoft.com/office/officeart/2005/8/layout/hierarchy1"/>
    <dgm:cxn modelId="{517A8484-C0BB-437A-9440-F4306498A486}" type="presParOf" srcId="{E7BDA764-3A98-4AB9-9952-F5D34A3FFB8E}" destId="{0A84A665-617D-49C5-9FF1-BE9D822DAC86}" srcOrd="4" destOrd="0" presId="urn:microsoft.com/office/officeart/2005/8/layout/hierarchy1"/>
    <dgm:cxn modelId="{FE4E7D6E-6B33-4C3E-A7E2-91FD97D0328C}" type="presParOf" srcId="{E7BDA764-3A98-4AB9-9952-F5D34A3FFB8E}" destId="{0CFF86F9-644D-4305-B78C-D44CE9A1F358}" srcOrd="5" destOrd="0" presId="urn:microsoft.com/office/officeart/2005/8/layout/hierarchy1"/>
    <dgm:cxn modelId="{CE43FEC9-1AF5-4904-B3A0-B49DC6983CB2}" type="presParOf" srcId="{0CFF86F9-644D-4305-B78C-D44CE9A1F358}" destId="{42A161C4-02D1-4CEB-A920-F8B8F9B1DB44}" srcOrd="0" destOrd="0" presId="urn:microsoft.com/office/officeart/2005/8/layout/hierarchy1"/>
    <dgm:cxn modelId="{5591890D-CF0D-43A4-A50E-2F858F0A91C9}" type="presParOf" srcId="{42A161C4-02D1-4CEB-A920-F8B8F9B1DB44}" destId="{753A5CEE-3A18-480D-92DA-7C415656BBA3}" srcOrd="0" destOrd="0" presId="urn:microsoft.com/office/officeart/2005/8/layout/hierarchy1"/>
    <dgm:cxn modelId="{BCEFAF1A-EDD5-4693-927F-D927050C07FA}" type="presParOf" srcId="{42A161C4-02D1-4CEB-A920-F8B8F9B1DB44}" destId="{41866D32-E57D-42CA-9EEC-61C4C7AFFFB8}" srcOrd="1" destOrd="0" presId="urn:microsoft.com/office/officeart/2005/8/layout/hierarchy1"/>
    <dgm:cxn modelId="{CA3311CE-62B7-4868-B30C-D124FA4E8F1B}" type="presParOf" srcId="{0CFF86F9-644D-4305-B78C-D44CE9A1F358}" destId="{31A2F2A2-EA1C-4B6F-92B4-6DD6C28A1CE0}" srcOrd="1" destOrd="0" presId="urn:microsoft.com/office/officeart/2005/8/layout/hierarchy1"/>
    <dgm:cxn modelId="{F0BED589-CB4D-4494-95C9-9F80245DB720}" type="presParOf" srcId="{E7BDA764-3A98-4AB9-9952-F5D34A3FFB8E}" destId="{DA62AA28-1B48-4BAB-B510-78CD2083F874}" srcOrd="6" destOrd="0" presId="urn:microsoft.com/office/officeart/2005/8/layout/hierarchy1"/>
    <dgm:cxn modelId="{D72FA593-CBAA-4B15-B1C2-504EA1EC39C0}" type="presParOf" srcId="{E7BDA764-3A98-4AB9-9952-F5D34A3FFB8E}" destId="{42A5CD03-0966-4923-BC70-4E82A4810550}" srcOrd="7" destOrd="0" presId="urn:microsoft.com/office/officeart/2005/8/layout/hierarchy1"/>
    <dgm:cxn modelId="{69812B8B-CFDA-4A63-8A73-546DD42790C5}" type="presParOf" srcId="{42A5CD03-0966-4923-BC70-4E82A4810550}" destId="{81CE8EAC-FC72-47EA-AE91-EBB43430E5AD}" srcOrd="0" destOrd="0" presId="urn:microsoft.com/office/officeart/2005/8/layout/hierarchy1"/>
    <dgm:cxn modelId="{1BE6032D-EFB4-4DD6-A21F-E0494BD1060D}" type="presParOf" srcId="{81CE8EAC-FC72-47EA-AE91-EBB43430E5AD}" destId="{4F14EA31-42EA-46BB-8ACE-24CF871ACE57}" srcOrd="0" destOrd="0" presId="urn:microsoft.com/office/officeart/2005/8/layout/hierarchy1"/>
    <dgm:cxn modelId="{5AADBD84-E3DE-4F7A-912E-C1E4C3827419}" type="presParOf" srcId="{81CE8EAC-FC72-47EA-AE91-EBB43430E5AD}" destId="{ABD446D8-9AF8-4FF2-A51D-328A38D46AF4}" srcOrd="1" destOrd="0" presId="urn:microsoft.com/office/officeart/2005/8/layout/hierarchy1"/>
    <dgm:cxn modelId="{E746E509-8B19-445E-9A2C-85E53ED2A0F1}" type="presParOf" srcId="{42A5CD03-0966-4923-BC70-4E82A4810550}" destId="{759DF0FF-865B-4221-807D-ADB02A1397A4}" srcOrd="1" destOrd="0" presId="urn:microsoft.com/office/officeart/2005/8/layout/hierarchy1"/>
    <dgm:cxn modelId="{2CE1AB9B-FBF3-44F7-911E-5D47002CC000}" type="presParOf" srcId="{759DF0FF-865B-4221-807D-ADB02A1397A4}" destId="{07FFAA8E-98E3-427F-B94C-EA0268A5CE44}" srcOrd="0" destOrd="0" presId="urn:microsoft.com/office/officeart/2005/8/layout/hierarchy1"/>
    <dgm:cxn modelId="{56F204F2-AEA6-4CD3-B8BA-820678285EE3}" type="presParOf" srcId="{759DF0FF-865B-4221-807D-ADB02A1397A4}" destId="{2CEC5B0D-18E6-467F-B394-C48B44CA92EA}" srcOrd="1" destOrd="0" presId="urn:microsoft.com/office/officeart/2005/8/layout/hierarchy1"/>
    <dgm:cxn modelId="{0DA5F89C-DBE9-4B2A-ABA5-A490EECBA736}" type="presParOf" srcId="{2CEC5B0D-18E6-467F-B394-C48B44CA92EA}" destId="{13F92C7A-BA94-475C-8025-19E954328040}" srcOrd="0" destOrd="0" presId="urn:microsoft.com/office/officeart/2005/8/layout/hierarchy1"/>
    <dgm:cxn modelId="{6BB4B439-B4BD-4AEC-A76E-B3F706A8A3B8}" type="presParOf" srcId="{13F92C7A-BA94-475C-8025-19E954328040}" destId="{B384C6C1-F983-4D98-B43A-D0733AB2E3A3}" srcOrd="0" destOrd="0" presId="urn:microsoft.com/office/officeart/2005/8/layout/hierarchy1"/>
    <dgm:cxn modelId="{0E66A361-3D92-4C16-9453-D88DA5AE569F}" type="presParOf" srcId="{13F92C7A-BA94-475C-8025-19E954328040}" destId="{E10F7212-D09D-44D7-9CE0-861418A2FBDF}" srcOrd="1" destOrd="0" presId="urn:microsoft.com/office/officeart/2005/8/layout/hierarchy1"/>
    <dgm:cxn modelId="{13B5A4E0-BFF8-4EDC-9FA3-986FE365031E}" type="presParOf" srcId="{2CEC5B0D-18E6-467F-B394-C48B44CA92EA}" destId="{5216C924-E61E-4845-AD37-549A3EC7E8B9}" srcOrd="1" destOrd="0" presId="urn:microsoft.com/office/officeart/2005/8/layout/hierarchy1"/>
    <dgm:cxn modelId="{BC502B5F-AD4A-4480-A67F-5FDDD8AF75A3}" type="presParOf" srcId="{5216C924-E61E-4845-AD37-549A3EC7E8B9}" destId="{B398F815-9307-467F-92DF-9DD7BAA96E9B}" srcOrd="0" destOrd="0" presId="urn:microsoft.com/office/officeart/2005/8/layout/hierarchy1"/>
    <dgm:cxn modelId="{A3CC264A-79E2-49B6-A682-B7DF4808CD30}" type="presParOf" srcId="{5216C924-E61E-4845-AD37-549A3EC7E8B9}" destId="{BDA14861-18E5-4293-B5FA-AFE5FB7888E9}" srcOrd="1" destOrd="0" presId="urn:microsoft.com/office/officeart/2005/8/layout/hierarchy1"/>
    <dgm:cxn modelId="{AE98F3AD-C11E-4C8F-AD51-A78D0BC300AB}" type="presParOf" srcId="{BDA14861-18E5-4293-B5FA-AFE5FB7888E9}" destId="{8BDD2DB3-B8FB-4677-88B9-289C74651956}" srcOrd="0" destOrd="0" presId="urn:microsoft.com/office/officeart/2005/8/layout/hierarchy1"/>
    <dgm:cxn modelId="{E7DC3236-36A2-4E3E-838B-F622F9F28229}" type="presParOf" srcId="{8BDD2DB3-B8FB-4677-88B9-289C74651956}" destId="{3E494D3A-2F62-489D-8F02-FC8A82CDB041}" srcOrd="0" destOrd="0" presId="urn:microsoft.com/office/officeart/2005/8/layout/hierarchy1"/>
    <dgm:cxn modelId="{5FE4A5CA-4247-4A81-809A-2284AE2C6605}" type="presParOf" srcId="{8BDD2DB3-B8FB-4677-88B9-289C74651956}" destId="{8AA266A5-EC0F-453C-A8DC-9F4E7D178C2D}" srcOrd="1" destOrd="0" presId="urn:microsoft.com/office/officeart/2005/8/layout/hierarchy1"/>
    <dgm:cxn modelId="{5D9E8BBE-28E8-47ED-A4DF-6D1FEEA22F9C}" type="presParOf" srcId="{BDA14861-18E5-4293-B5FA-AFE5FB7888E9}" destId="{4D840495-42E2-4DDD-8235-05232C983162}" srcOrd="1" destOrd="0" presId="urn:microsoft.com/office/officeart/2005/8/layout/hierarchy1"/>
    <dgm:cxn modelId="{DE11F02B-D8BA-449D-AB50-7558B6CB84E8}" type="presParOf" srcId="{5216C924-E61E-4845-AD37-549A3EC7E8B9}" destId="{CB8F7610-980C-4CA7-8D3A-3EC441E15E96}" srcOrd="2" destOrd="0" presId="urn:microsoft.com/office/officeart/2005/8/layout/hierarchy1"/>
    <dgm:cxn modelId="{F6C0D511-2596-4781-BB0D-114124227DFF}" type="presParOf" srcId="{5216C924-E61E-4845-AD37-549A3EC7E8B9}" destId="{EE575226-80B0-4748-A948-419E2A399124}" srcOrd="3" destOrd="0" presId="urn:microsoft.com/office/officeart/2005/8/layout/hierarchy1"/>
    <dgm:cxn modelId="{57CB602F-2A05-4609-809F-802C2A4A3514}" type="presParOf" srcId="{EE575226-80B0-4748-A948-419E2A399124}" destId="{518CC6DB-B073-43ED-873F-3CD77D205F9B}" srcOrd="0" destOrd="0" presId="urn:microsoft.com/office/officeart/2005/8/layout/hierarchy1"/>
    <dgm:cxn modelId="{30CACE6D-4263-4AAA-A81C-1AFEE64E7BE6}" type="presParOf" srcId="{518CC6DB-B073-43ED-873F-3CD77D205F9B}" destId="{F0162431-C48F-4000-8C08-F9A7FF530B52}" srcOrd="0" destOrd="0" presId="urn:microsoft.com/office/officeart/2005/8/layout/hierarchy1"/>
    <dgm:cxn modelId="{6B057DD4-7C57-4B3E-9B2A-26E80D8B2E61}" type="presParOf" srcId="{518CC6DB-B073-43ED-873F-3CD77D205F9B}" destId="{EABA8B26-4ADB-4E7F-A8FB-F0915CFE1E65}" srcOrd="1" destOrd="0" presId="urn:microsoft.com/office/officeart/2005/8/layout/hierarchy1"/>
    <dgm:cxn modelId="{3FCCA526-BEE1-4261-877D-377FAB859867}" type="presParOf" srcId="{EE575226-80B0-4748-A948-419E2A399124}" destId="{4DEB23E3-28D6-4D7F-A688-258F012E21CE}" srcOrd="1" destOrd="0" presId="urn:microsoft.com/office/officeart/2005/8/layout/hierarchy1"/>
    <dgm:cxn modelId="{F11A387E-4B12-4D65-86C6-6EAF1FCBC92C}" type="presParOf" srcId="{5216C924-E61E-4845-AD37-549A3EC7E8B9}" destId="{C7DC38B6-EE96-4F09-8F94-78512BBE4A3B}" srcOrd="4" destOrd="0" presId="urn:microsoft.com/office/officeart/2005/8/layout/hierarchy1"/>
    <dgm:cxn modelId="{EECCE5F8-BF54-4C22-B93A-0A8F4497FB89}" type="presParOf" srcId="{5216C924-E61E-4845-AD37-549A3EC7E8B9}" destId="{FB785982-179B-4210-8BCF-2E4D46BA18D1}" srcOrd="5" destOrd="0" presId="urn:microsoft.com/office/officeart/2005/8/layout/hierarchy1"/>
    <dgm:cxn modelId="{41B943D4-FB16-4B84-9B78-E77D1055423B}" type="presParOf" srcId="{FB785982-179B-4210-8BCF-2E4D46BA18D1}" destId="{2C6FE68C-A0A3-4FD7-A3E6-5A69FD3E639D}" srcOrd="0" destOrd="0" presId="urn:microsoft.com/office/officeart/2005/8/layout/hierarchy1"/>
    <dgm:cxn modelId="{A60ED8B0-54C4-404B-8248-C732973F3AE0}" type="presParOf" srcId="{2C6FE68C-A0A3-4FD7-A3E6-5A69FD3E639D}" destId="{5A1D66E2-0F88-4CA9-B40B-B7B61207D559}" srcOrd="0" destOrd="0" presId="urn:microsoft.com/office/officeart/2005/8/layout/hierarchy1"/>
    <dgm:cxn modelId="{6E678299-DA42-40CF-9905-CF551535BF31}" type="presParOf" srcId="{2C6FE68C-A0A3-4FD7-A3E6-5A69FD3E639D}" destId="{AACB085D-7C7E-4C0B-A30E-7E6718699465}" srcOrd="1" destOrd="0" presId="urn:microsoft.com/office/officeart/2005/8/layout/hierarchy1"/>
    <dgm:cxn modelId="{1267B686-F1CE-42B4-81FB-58D4BE6EE51E}" type="presParOf" srcId="{FB785982-179B-4210-8BCF-2E4D46BA18D1}" destId="{FBA73904-343E-4FE7-B0EC-E422A0C35371}" srcOrd="1" destOrd="0" presId="urn:microsoft.com/office/officeart/2005/8/layout/hierarchy1"/>
    <dgm:cxn modelId="{783DEF61-3F78-47E9-988E-65CFB3B1D9F4}" type="presParOf" srcId="{759DF0FF-865B-4221-807D-ADB02A1397A4}" destId="{E46AC15B-D0C5-42DC-BA7F-BB5924E2BD64}" srcOrd="2" destOrd="0" presId="urn:microsoft.com/office/officeart/2005/8/layout/hierarchy1"/>
    <dgm:cxn modelId="{AC1C31C4-9D20-4236-AD98-D5E3252D609A}" type="presParOf" srcId="{759DF0FF-865B-4221-807D-ADB02A1397A4}" destId="{422C3227-2DBA-4E92-87D6-30F6C8D05661}" srcOrd="3" destOrd="0" presId="urn:microsoft.com/office/officeart/2005/8/layout/hierarchy1"/>
    <dgm:cxn modelId="{E580363F-766B-464E-8760-5C773715F549}" type="presParOf" srcId="{422C3227-2DBA-4E92-87D6-30F6C8D05661}" destId="{0A3B61CA-5AE3-4848-A76A-2B6DA312F7B2}" srcOrd="0" destOrd="0" presId="urn:microsoft.com/office/officeart/2005/8/layout/hierarchy1"/>
    <dgm:cxn modelId="{3473FBA5-F0D8-43D9-80E6-43BA48109145}" type="presParOf" srcId="{0A3B61CA-5AE3-4848-A76A-2B6DA312F7B2}" destId="{03E656C6-1DB6-4610-B76C-8308866D0A1A}" srcOrd="0" destOrd="0" presId="urn:microsoft.com/office/officeart/2005/8/layout/hierarchy1"/>
    <dgm:cxn modelId="{85A93DE2-F468-4056-9799-184DA4966C3A}" type="presParOf" srcId="{0A3B61CA-5AE3-4848-A76A-2B6DA312F7B2}" destId="{70F14DDC-FC19-4493-A6BF-22213CAC71BE}" srcOrd="1" destOrd="0" presId="urn:microsoft.com/office/officeart/2005/8/layout/hierarchy1"/>
    <dgm:cxn modelId="{2A595894-80D9-41A6-9C26-B3F6A7B70F9B}" type="presParOf" srcId="{422C3227-2DBA-4E92-87D6-30F6C8D05661}" destId="{72FDDEBF-AFAA-4E16-BBD4-776313316730}" srcOrd="1" destOrd="0" presId="urn:microsoft.com/office/officeart/2005/8/layout/hierarchy1"/>
    <dgm:cxn modelId="{41E052CE-F816-4A50-8AD7-D76C1DB227DF}" type="presParOf" srcId="{72FDDEBF-AFAA-4E16-BBD4-776313316730}" destId="{D4A073BA-CE77-4695-AEC7-9D753FC71F35}" srcOrd="0" destOrd="0" presId="urn:microsoft.com/office/officeart/2005/8/layout/hierarchy1"/>
    <dgm:cxn modelId="{7F12CE2B-FDD6-45B7-83A9-4005522C6FC6}" type="presParOf" srcId="{72FDDEBF-AFAA-4E16-BBD4-776313316730}" destId="{E95B41E1-8EFB-4A1F-8B0A-C7F1A8CD70C9}" srcOrd="1" destOrd="0" presId="urn:microsoft.com/office/officeart/2005/8/layout/hierarchy1"/>
    <dgm:cxn modelId="{2015F6F1-EABC-4AE4-9689-02667037E8A2}" type="presParOf" srcId="{E95B41E1-8EFB-4A1F-8B0A-C7F1A8CD70C9}" destId="{D42A0D72-B3BB-429F-941B-5159D4848E47}" srcOrd="0" destOrd="0" presId="urn:microsoft.com/office/officeart/2005/8/layout/hierarchy1"/>
    <dgm:cxn modelId="{0FD882C9-5896-4A36-9437-26E691E75540}" type="presParOf" srcId="{D42A0D72-B3BB-429F-941B-5159D4848E47}" destId="{2397A51A-CE61-42D8-8C5A-42ADD64A1D93}" srcOrd="0" destOrd="0" presId="urn:microsoft.com/office/officeart/2005/8/layout/hierarchy1"/>
    <dgm:cxn modelId="{76084C19-00F5-42D1-B3E9-FAEEF770B20E}" type="presParOf" srcId="{D42A0D72-B3BB-429F-941B-5159D4848E47}" destId="{FAFD7369-7523-4393-91EB-118888519A7B}" srcOrd="1" destOrd="0" presId="urn:microsoft.com/office/officeart/2005/8/layout/hierarchy1"/>
    <dgm:cxn modelId="{138B06D5-CBA1-4F67-BB79-FD2A8E5DDAE4}" type="presParOf" srcId="{E95B41E1-8EFB-4A1F-8B0A-C7F1A8CD70C9}" destId="{91AC7C21-35A1-433D-B43B-C1E6599BF142}" srcOrd="1" destOrd="0" presId="urn:microsoft.com/office/officeart/2005/8/layout/hierarchy1"/>
    <dgm:cxn modelId="{162A4C02-D87E-41B4-82AF-80DFF90F2172}" type="presParOf" srcId="{72FDDEBF-AFAA-4E16-BBD4-776313316730}" destId="{9EE8CB15-CEA0-4621-9DF1-35AB76B4CD83}" srcOrd="2" destOrd="0" presId="urn:microsoft.com/office/officeart/2005/8/layout/hierarchy1"/>
    <dgm:cxn modelId="{644197F2-FFA8-4784-BBEC-AEC2E96B8EE5}" type="presParOf" srcId="{72FDDEBF-AFAA-4E16-BBD4-776313316730}" destId="{76E65A7F-6C48-49E5-AA06-2BB32F9D3E06}" srcOrd="3" destOrd="0" presId="urn:microsoft.com/office/officeart/2005/8/layout/hierarchy1"/>
    <dgm:cxn modelId="{809E24C4-CB30-4637-ACC6-764C87EB2405}" type="presParOf" srcId="{76E65A7F-6C48-49E5-AA06-2BB32F9D3E06}" destId="{2FB0ED02-C28B-4160-B25E-F9828ECC34CE}" srcOrd="0" destOrd="0" presId="urn:microsoft.com/office/officeart/2005/8/layout/hierarchy1"/>
    <dgm:cxn modelId="{E612099E-8810-4FE8-9429-9BCE575ABF0C}" type="presParOf" srcId="{2FB0ED02-C28B-4160-B25E-F9828ECC34CE}" destId="{A00E1CB9-195D-44CC-B093-409C8386BBBD}" srcOrd="0" destOrd="0" presId="urn:microsoft.com/office/officeart/2005/8/layout/hierarchy1"/>
    <dgm:cxn modelId="{90A7A91F-94D2-405F-BDB2-84888E506E21}" type="presParOf" srcId="{2FB0ED02-C28B-4160-B25E-F9828ECC34CE}" destId="{541F96A8-DDB7-440B-AD32-1C01846AAB7B}" srcOrd="1" destOrd="0" presId="urn:microsoft.com/office/officeart/2005/8/layout/hierarchy1"/>
    <dgm:cxn modelId="{BDBD4491-850E-4BD9-8CD1-9EE7182A14C9}" type="presParOf" srcId="{76E65A7F-6C48-49E5-AA06-2BB32F9D3E06}" destId="{7A472075-B2D2-48C6-AB80-706EFB5BA459}" srcOrd="1" destOrd="0" presId="urn:microsoft.com/office/officeart/2005/8/layout/hierarchy1"/>
    <dgm:cxn modelId="{C49FEC59-0CA9-4E37-B68B-3365BADC362C}" type="presParOf" srcId="{72FDDEBF-AFAA-4E16-BBD4-776313316730}" destId="{01CBB811-52EE-4772-B828-453632B14249}" srcOrd="4" destOrd="0" presId="urn:microsoft.com/office/officeart/2005/8/layout/hierarchy1"/>
    <dgm:cxn modelId="{7DCFD4C4-EC11-462A-B2BF-69643C28BEC9}" type="presParOf" srcId="{72FDDEBF-AFAA-4E16-BBD4-776313316730}" destId="{E5EB4A0E-FA83-4D0D-B773-543BC85C7558}" srcOrd="5" destOrd="0" presId="urn:microsoft.com/office/officeart/2005/8/layout/hierarchy1"/>
    <dgm:cxn modelId="{0FF22B98-028F-4A99-AB0D-34200C5CE1C1}" type="presParOf" srcId="{E5EB4A0E-FA83-4D0D-B773-543BC85C7558}" destId="{064D7B20-F9E5-4CDF-9459-6441A1BCEC27}" srcOrd="0" destOrd="0" presId="urn:microsoft.com/office/officeart/2005/8/layout/hierarchy1"/>
    <dgm:cxn modelId="{A0CB4262-0A26-46CA-900D-283E76286DF6}" type="presParOf" srcId="{064D7B20-F9E5-4CDF-9459-6441A1BCEC27}" destId="{1DAA88A7-7566-4871-B49A-F7C3D8511066}" srcOrd="0" destOrd="0" presId="urn:microsoft.com/office/officeart/2005/8/layout/hierarchy1"/>
    <dgm:cxn modelId="{0D1B45F5-C65A-44F7-BF64-C0DDC2EAF1FF}" type="presParOf" srcId="{064D7B20-F9E5-4CDF-9459-6441A1BCEC27}" destId="{D498BCB5-8F41-4D2F-927A-3FB0CEEDEB14}" srcOrd="1" destOrd="0" presId="urn:microsoft.com/office/officeart/2005/8/layout/hierarchy1"/>
    <dgm:cxn modelId="{339E4C17-909B-4D4D-A618-2E5BDC971C23}" type="presParOf" srcId="{E5EB4A0E-FA83-4D0D-B773-543BC85C7558}" destId="{33094E1B-9622-41DE-9D75-339BBEB37772}" srcOrd="1" destOrd="0" presId="urn:microsoft.com/office/officeart/2005/8/layout/hierarchy1"/>
    <dgm:cxn modelId="{46151A2A-DFD4-4588-BB60-34228950C1C5}" type="presParOf" srcId="{759DF0FF-865B-4221-807D-ADB02A1397A4}" destId="{AE4AD7FA-30DD-4437-B590-791669DB6166}" srcOrd="4" destOrd="0" presId="urn:microsoft.com/office/officeart/2005/8/layout/hierarchy1"/>
    <dgm:cxn modelId="{C9C46B89-3A6C-4C51-A27F-BCC486B63016}" type="presParOf" srcId="{759DF0FF-865B-4221-807D-ADB02A1397A4}" destId="{708C1DD2-6C85-4013-86DB-8D05BFA18B11}" srcOrd="5" destOrd="0" presId="urn:microsoft.com/office/officeart/2005/8/layout/hierarchy1"/>
    <dgm:cxn modelId="{F4671120-31E2-4625-A41E-A0A357DA0C3D}" type="presParOf" srcId="{708C1DD2-6C85-4013-86DB-8D05BFA18B11}" destId="{6C0AE700-CCF0-474F-B15C-5082E4BE656D}" srcOrd="0" destOrd="0" presId="urn:microsoft.com/office/officeart/2005/8/layout/hierarchy1"/>
    <dgm:cxn modelId="{65C4ED5F-8835-4053-ACE7-B0770208518D}" type="presParOf" srcId="{6C0AE700-CCF0-474F-B15C-5082E4BE656D}" destId="{8ABF20A1-49AA-4CE2-9BC4-989D9DDEC48F}" srcOrd="0" destOrd="0" presId="urn:microsoft.com/office/officeart/2005/8/layout/hierarchy1"/>
    <dgm:cxn modelId="{ADEEBF67-FE9F-45D3-AD49-73730B57820A}" type="presParOf" srcId="{6C0AE700-CCF0-474F-B15C-5082E4BE656D}" destId="{E5C0054C-223B-4A31-9EAC-302A332D1969}" srcOrd="1" destOrd="0" presId="urn:microsoft.com/office/officeart/2005/8/layout/hierarchy1"/>
    <dgm:cxn modelId="{0DBDD930-9562-4D17-B98C-14B18B036B0C}" type="presParOf" srcId="{708C1DD2-6C85-4013-86DB-8D05BFA18B11}" destId="{404BCFFE-67CB-4CB1-8F94-B87B706AACF2}" srcOrd="1" destOrd="0" presId="urn:microsoft.com/office/officeart/2005/8/layout/hierarchy1"/>
    <dgm:cxn modelId="{455E16DE-B66B-4612-B2D3-7140369C116E}" type="presParOf" srcId="{404BCFFE-67CB-4CB1-8F94-B87B706AACF2}" destId="{16F696A0-50DE-4B76-8D4B-420B9F2852B9}" srcOrd="0" destOrd="0" presId="urn:microsoft.com/office/officeart/2005/8/layout/hierarchy1"/>
    <dgm:cxn modelId="{53A02ACE-2267-422A-A09A-3CC6D81E858F}" type="presParOf" srcId="{404BCFFE-67CB-4CB1-8F94-B87B706AACF2}" destId="{66696E80-028C-4AAC-A8C6-1358453CB9DF}" srcOrd="1" destOrd="0" presId="urn:microsoft.com/office/officeart/2005/8/layout/hierarchy1"/>
    <dgm:cxn modelId="{B5D5F747-F6BE-49E8-97F4-514B223A5E8F}" type="presParOf" srcId="{66696E80-028C-4AAC-A8C6-1358453CB9DF}" destId="{2EB83316-6500-4115-81BD-2A6D5F203B46}" srcOrd="0" destOrd="0" presId="urn:microsoft.com/office/officeart/2005/8/layout/hierarchy1"/>
    <dgm:cxn modelId="{4D5C78FE-3B71-4F1A-AB27-D1029784619D}" type="presParOf" srcId="{2EB83316-6500-4115-81BD-2A6D5F203B46}" destId="{7A99DA89-49B4-42D2-A94E-6CFD70EB679E}" srcOrd="0" destOrd="0" presId="urn:microsoft.com/office/officeart/2005/8/layout/hierarchy1"/>
    <dgm:cxn modelId="{2438A025-1E5A-4FE2-84BF-23339E2D49FB}" type="presParOf" srcId="{2EB83316-6500-4115-81BD-2A6D5F203B46}" destId="{6433CCE5-102C-42BB-8B76-97A46744859F}" srcOrd="1" destOrd="0" presId="urn:microsoft.com/office/officeart/2005/8/layout/hierarchy1"/>
    <dgm:cxn modelId="{BA27A86A-0B46-45C9-96B3-F43D9754373D}" type="presParOf" srcId="{66696E80-028C-4AAC-A8C6-1358453CB9DF}" destId="{A8A3A1B5-6035-4607-9FDA-328498D64491}" srcOrd="1" destOrd="0" presId="urn:microsoft.com/office/officeart/2005/8/layout/hierarchy1"/>
    <dgm:cxn modelId="{1D3DE45D-F98C-4D2F-A4E5-D75FE38C5635}" type="presParOf" srcId="{404BCFFE-67CB-4CB1-8F94-B87B706AACF2}" destId="{71E80E3E-07FC-43A2-9EE2-FF23809AEEE3}" srcOrd="2" destOrd="0" presId="urn:microsoft.com/office/officeart/2005/8/layout/hierarchy1"/>
    <dgm:cxn modelId="{43DFF8B5-C9A9-49C4-8389-BC9266B5B8B6}" type="presParOf" srcId="{404BCFFE-67CB-4CB1-8F94-B87B706AACF2}" destId="{5B1FD676-791B-49C6-B368-13E4DC4C88A4}" srcOrd="3" destOrd="0" presId="urn:microsoft.com/office/officeart/2005/8/layout/hierarchy1"/>
    <dgm:cxn modelId="{11F7D6FD-57AA-438F-92EE-91E90E5B4FC2}" type="presParOf" srcId="{5B1FD676-791B-49C6-B368-13E4DC4C88A4}" destId="{939DFD6C-E383-4ABC-8886-ED76B6076719}" srcOrd="0" destOrd="0" presId="urn:microsoft.com/office/officeart/2005/8/layout/hierarchy1"/>
    <dgm:cxn modelId="{7FF1E4FE-7535-4479-8A11-A3EE2DA9D03C}" type="presParOf" srcId="{939DFD6C-E383-4ABC-8886-ED76B6076719}" destId="{6A639479-9476-4FF6-B477-8A93A4F68379}" srcOrd="0" destOrd="0" presId="urn:microsoft.com/office/officeart/2005/8/layout/hierarchy1"/>
    <dgm:cxn modelId="{B57B89DA-AC30-4373-8D72-589955162A7B}" type="presParOf" srcId="{939DFD6C-E383-4ABC-8886-ED76B6076719}" destId="{C319AE0D-961C-4E7E-B4CE-C85060CBB8BA}" srcOrd="1" destOrd="0" presId="urn:microsoft.com/office/officeart/2005/8/layout/hierarchy1"/>
    <dgm:cxn modelId="{2646E026-9002-46D9-B905-FBD3A2E7937D}" type="presParOf" srcId="{5B1FD676-791B-49C6-B368-13E4DC4C88A4}" destId="{DD01B289-FFAC-4D29-BDBE-19D64EA69010}" srcOrd="1" destOrd="0" presId="urn:microsoft.com/office/officeart/2005/8/layout/hierarchy1"/>
    <dgm:cxn modelId="{A191B2A7-E7F7-4642-AD08-DF2AE6EDC318}" type="presParOf" srcId="{404BCFFE-67CB-4CB1-8F94-B87B706AACF2}" destId="{6EF62805-448D-45A4-A36F-73D431030E2D}" srcOrd="4" destOrd="0" presId="urn:microsoft.com/office/officeart/2005/8/layout/hierarchy1"/>
    <dgm:cxn modelId="{B4B0036F-DA6E-458F-8324-5A2CBB6EAD11}" type="presParOf" srcId="{404BCFFE-67CB-4CB1-8F94-B87B706AACF2}" destId="{4ACFEF99-501B-4A5B-B298-F37AFDED15AB}" srcOrd="5" destOrd="0" presId="urn:microsoft.com/office/officeart/2005/8/layout/hierarchy1"/>
    <dgm:cxn modelId="{2E40DEC1-E863-4A63-9637-CCAA9224A077}" type="presParOf" srcId="{4ACFEF99-501B-4A5B-B298-F37AFDED15AB}" destId="{DC22D317-8126-4B14-90AA-9938A8A29689}" srcOrd="0" destOrd="0" presId="urn:microsoft.com/office/officeart/2005/8/layout/hierarchy1"/>
    <dgm:cxn modelId="{C1BAB4DC-AD90-40A5-9DB7-7F9DD6C8739E}" type="presParOf" srcId="{DC22D317-8126-4B14-90AA-9938A8A29689}" destId="{021D2962-731C-4C31-89D2-2D4A4B7C2D58}" srcOrd="0" destOrd="0" presId="urn:microsoft.com/office/officeart/2005/8/layout/hierarchy1"/>
    <dgm:cxn modelId="{2E82C305-5114-4507-B3DD-B92CB1F0857D}" type="presParOf" srcId="{DC22D317-8126-4B14-90AA-9938A8A29689}" destId="{F74721BA-21CA-4515-9126-FC202A3A11C0}" srcOrd="1" destOrd="0" presId="urn:microsoft.com/office/officeart/2005/8/layout/hierarchy1"/>
    <dgm:cxn modelId="{BB32F7E4-F55A-4BDD-93A5-C9BB839FD071}" type="presParOf" srcId="{4ACFEF99-501B-4A5B-B298-F37AFDED15AB}" destId="{106B935B-86E6-4BB4-B5CE-DCE6C3EE82C8}" srcOrd="1" destOrd="0" presId="urn:microsoft.com/office/officeart/2005/8/layout/hierarchy1"/>
    <dgm:cxn modelId="{493CE0A4-37D0-4423-B669-45FB4B7ECD95}" type="presParOf" srcId="{E7BDA764-3A98-4AB9-9952-F5D34A3FFB8E}" destId="{A3879117-9B62-4CA1-B1F0-D9ED9F24323C}" srcOrd="8" destOrd="0" presId="urn:microsoft.com/office/officeart/2005/8/layout/hierarchy1"/>
    <dgm:cxn modelId="{53074117-A562-4FA2-ACA7-578C2CFE6C50}" type="presParOf" srcId="{E7BDA764-3A98-4AB9-9952-F5D34A3FFB8E}" destId="{D10E3564-E227-479B-A588-287952F6E828}" srcOrd="9" destOrd="0" presId="urn:microsoft.com/office/officeart/2005/8/layout/hierarchy1"/>
    <dgm:cxn modelId="{9BBE4D74-8DA5-496F-B20D-73D1F08B6D27}" type="presParOf" srcId="{D10E3564-E227-479B-A588-287952F6E828}" destId="{541B9E6D-5E8A-4675-953F-42364E5807F8}" srcOrd="0" destOrd="0" presId="urn:microsoft.com/office/officeart/2005/8/layout/hierarchy1"/>
    <dgm:cxn modelId="{9C08CFCA-6433-4C4B-9E61-E4F02A101A92}" type="presParOf" srcId="{541B9E6D-5E8A-4675-953F-42364E5807F8}" destId="{4740A17B-7386-4C3B-9C54-2F84EBA5D04B}" srcOrd="0" destOrd="0" presId="urn:microsoft.com/office/officeart/2005/8/layout/hierarchy1"/>
    <dgm:cxn modelId="{A0EA4223-6BAF-4120-85EA-CC819E60903E}" type="presParOf" srcId="{541B9E6D-5E8A-4675-953F-42364E5807F8}" destId="{D998BEDE-020A-4517-8C81-6CE4A72C3712}" srcOrd="1" destOrd="0" presId="urn:microsoft.com/office/officeart/2005/8/layout/hierarchy1"/>
    <dgm:cxn modelId="{7E03EFB3-4629-4D0F-9FDE-4B1E85B01BE5}" type="presParOf" srcId="{D10E3564-E227-479B-A588-287952F6E828}" destId="{4CCB11A8-FB12-4B17-AAFC-F6759A66F56B}" srcOrd="1" destOrd="0" presId="urn:microsoft.com/office/officeart/2005/8/layout/hierarchy1"/>
    <dgm:cxn modelId="{B054716E-AEF6-44A4-B952-5E9E0706E286}" type="presParOf" srcId="{E7BDA764-3A98-4AB9-9952-F5D34A3FFB8E}" destId="{2B7D2CF5-0702-47A0-B014-CBC5FF6FB8B5}" srcOrd="10" destOrd="0" presId="urn:microsoft.com/office/officeart/2005/8/layout/hierarchy1"/>
    <dgm:cxn modelId="{81AF3018-4F0D-467B-9475-C941FE33ADAD}" type="presParOf" srcId="{E7BDA764-3A98-4AB9-9952-F5D34A3FFB8E}" destId="{E4D293C5-1085-4339-B12E-8ECB4B6057C4}" srcOrd="11" destOrd="0" presId="urn:microsoft.com/office/officeart/2005/8/layout/hierarchy1"/>
    <dgm:cxn modelId="{BA843D34-E43F-480F-BE29-0D71C00627B6}" type="presParOf" srcId="{E4D293C5-1085-4339-B12E-8ECB4B6057C4}" destId="{5DBCFC0B-03F3-4DB3-87D0-72EC062CCCEF}" srcOrd="0" destOrd="0" presId="urn:microsoft.com/office/officeart/2005/8/layout/hierarchy1"/>
    <dgm:cxn modelId="{69D8F75B-26C0-43DA-9807-063BA38514C5}" type="presParOf" srcId="{5DBCFC0B-03F3-4DB3-87D0-72EC062CCCEF}" destId="{2875CF13-0D3F-4AD5-AA21-B87C919AF8F8}" srcOrd="0" destOrd="0" presId="urn:microsoft.com/office/officeart/2005/8/layout/hierarchy1"/>
    <dgm:cxn modelId="{ABA771D5-FD81-45F9-BF66-C83EA1846B46}" type="presParOf" srcId="{5DBCFC0B-03F3-4DB3-87D0-72EC062CCCEF}" destId="{C851F2F6-7DF4-4219-8D52-16E8B0E6F5E0}" srcOrd="1" destOrd="0" presId="urn:microsoft.com/office/officeart/2005/8/layout/hierarchy1"/>
    <dgm:cxn modelId="{9D5BAA58-2632-485B-AC15-210B59A95BA9}" type="presParOf" srcId="{E4D293C5-1085-4339-B12E-8ECB4B6057C4}" destId="{8A345137-0090-4E7A-AE88-9E66EAA71016}" srcOrd="1" destOrd="0" presId="urn:microsoft.com/office/officeart/2005/8/layout/hierarchy1"/>
    <dgm:cxn modelId="{C26F0A1C-B11D-45C1-90D7-A23773892A52}" type="presParOf" srcId="{E7BDA764-3A98-4AB9-9952-F5D34A3FFB8E}" destId="{B6F4DE76-769B-43E1-830A-6F1F39B1E1BB}" srcOrd="12" destOrd="0" presId="urn:microsoft.com/office/officeart/2005/8/layout/hierarchy1"/>
    <dgm:cxn modelId="{AAC89F5F-6517-4D5F-842E-64CB84E7E0B2}" type="presParOf" srcId="{E7BDA764-3A98-4AB9-9952-F5D34A3FFB8E}" destId="{136136B6-5233-4BC2-A39A-340D42DBD27A}" srcOrd="13" destOrd="0" presId="urn:microsoft.com/office/officeart/2005/8/layout/hierarchy1"/>
    <dgm:cxn modelId="{808859B2-E52F-4CDC-AA4E-5FBB00EAE9F0}" type="presParOf" srcId="{136136B6-5233-4BC2-A39A-340D42DBD27A}" destId="{CCD54C06-DEE4-417D-9EAF-DA5CEDEAAA9E}" srcOrd="0" destOrd="0" presId="urn:microsoft.com/office/officeart/2005/8/layout/hierarchy1"/>
    <dgm:cxn modelId="{69DF6BB9-D18E-4A33-925F-9222E4012DEE}" type="presParOf" srcId="{CCD54C06-DEE4-417D-9EAF-DA5CEDEAAA9E}" destId="{86F44DAB-0510-483A-B3A8-DF302B0B4EC5}" srcOrd="0" destOrd="0" presId="urn:microsoft.com/office/officeart/2005/8/layout/hierarchy1"/>
    <dgm:cxn modelId="{3FAD4572-0A84-46FB-973E-582B8356519F}" type="presParOf" srcId="{CCD54C06-DEE4-417D-9EAF-DA5CEDEAAA9E}" destId="{040F5D20-AAB4-4255-8505-FAEDA7DF26A6}" srcOrd="1" destOrd="0" presId="urn:microsoft.com/office/officeart/2005/8/layout/hierarchy1"/>
    <dgm:cxn modelId="{E3753199-03AE-44DD-AE4B-9FF01C797639}" type="presParOf" srcId="{136136B6-5233-4BC2-A39A-340D42DBD27A}" destId="{7D913E81-64C3-4973-9B69-9DD3D4E9A032}" srcOrd="1" destOrd="0" presId="urn:microsoft.com/office/officeart/2005/8/layout/hierarchy1"/>
    <dgm:cxn modelId="{015580E0-4C12-4970-A95F-602EC4E31BBD}" type="presParOf" srcId="{F2E18DFB-87B5-4FC4-9522-D8B61E39AF28}" destId="{9282F4C8-06AD-42D8-90D0-7ED91969CF70}" srcOrd="1" destOrd="0" presId="urn:microsoft.com/office/officeart/2005/8/layout/hierarchy1"/>
    <dgm:cxn modelId="{4E894CF2-022B-4C6C-B0C1-3211DC40F860}" type="presParOf" srcId="{9282F4C8-06AD-42D8-90D0-7ED91969CF70}" destId="{54F2E539-602A-4B66-913E-162893139D87}" srcOrd="0" destOrd="0" presId="urn:microsoft.com/office/officeart/2005/8/layout/hierarchy1"/>
    <dgm:cxn modelId="{8A10782F-643C-4845-95D6-A380574F6A47}" type="presParOf" srcId="{54F2E539-602A-4B66-913E-162893139D87}" destId="{271FB14A-10A6-413A-A5A5-4DFA099ECCA0}" srcOrd="0" destOrd="0" presId="urn:microsoft.com/office/officeart/2005/8/layout/hierarchy1"/>
    <dgm:cxn modelId="{489CA004-98C4-43E7-A438-C77F1965C5B2}" type="presParOf" srcId="{54F2E539-602A-4B66-913E-162893139D87}" destId="{4550B9D6-372E-424C-ADC2-9DDC46E9A9D3}" srcOrd="1" destOrd="0" presId="urn:microsoft.com/office/officeart/2005/8/layout/hierarchy1"/>
    <dgm:cxn modelId="{1558DDA1-D4B5-4D0B-BC66-8CB86C4260BE}" type="presParOf" srcId="{9282F4C8-06AD-42D8-90D0-7ED91969CF70}" destId="{992A6BC2-90D6-4C47-B92E-B615DAE96F71}" srcOrd="1" destOrd="0" presId="urn:microsoft.com/office/officeart/2005/8/layout/hierarchy1"/>
    <dgm:cxn modelId="{589E5719-CD64-4DCB-B311-369954424DCA}" type="presParOf" srcId="{992A6BC2-90D6-4C47-B92E-B615DAE96F71}" destId="{57729140-C110-4097-8EEF-6D39C5FF9DD9}" srcOrd="0" destOrd="0" presId="urn:microsoft.com/office/officeart/2005/8/layout/hierarchy1"/>
    <dgm:cxn modelId="{50A316C7-149F-43E0-8B81-E472BFF6D6E2}" type="presParOf" srcId="{992A6BC2-90D6-4C47-B92E-B615DAE96F71}" destId="{A2212FC0-C229-4A3A-84A9-092444D249AF}" srcOrd="1" destOrd="0" presId="urn:microsoft.com/office/officeart/2005/8/layout/hierarchy1"/>
    <dgm:cxn modelId="{2CFE554E-53C7-4A83-816E-064E02367F62}" type="presParOf" srcId="{A2212FC0-C229-4A3A-84A9-092444D249AF}" destId="{E5C8DA21-4C01-48B1-AF0B-DCA508C961B9}" srcOrd="0" destOrd="0" presId="urn:microsoft.com/office/officeart/2005/8/layout/hierarchy1"/>
    <dgm:cxn modelId="{C87505CA-A4E2-4BE0-B921-0F6ABE2B6E0B}" type="presParOf" srcId="{E5C8DA21-4C01-48B1-AF0B-DCA508C961B9}" destId="{8ED3A688-840B-4673-8018-29E1696B34AC}" srcOrd="0" destOrd="0" presId="urn:microsoft.com/office/officeart/2005/8/layout/hierarchy1"/>
    <dgm:cxn modelId="{A3FBCE3E-B40C-4DF4-97CC-515468F3532C}" type="presParOf" srcId="{E5C8DA21-4C01-48B1-AF0B-DCA508C961B9}" destId="{3687B58C-D200-4CC4-AC6F-C5B2D79FB4B2}" srcOrd="1" destOrd="0" presId="urn:microsoft.com/office/officeart/2005/8/layout/hierarchy1"/>
    <dgm:cxn modelId="{D8FAB2F5-4676-4A78-88F8-1A5511280EFB}" type="presParOf" srcId="{A2212FC0-C229-4A3A-84A9-092444D249AF}" destId="{499CEEEE-DEF3-461A-9A66-3E7410610C5D}" srcOrd="1" destOrd="0" presId="urn:microsoft.com/office/officeart/2005/8/layout/hierarchy1"/>
  </dgm:cxnLst>
  <dgm:bg>
    <a:solidFill>
      <a:schemeClr val="bg2">
        <a:lumMod val="90000"/>
      </a:schemeClr>
    </a:solidFill>
  </dgm:bg>
  <dgm:whole>
    <a:ln w="12700"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29140-C110-4097-8EEF-6D39C5FF9DD9}">
      <dsp:nvSpPr>
        <dsp:cNvPr id="0" name=""/>
        <dsp:cNvSpPr/>
      </dsp:nvSpPr>
      <dsp:spPr>
        <a:xfrm>
          <a:off x="4938640" y="1478553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4DE76-769B-43E1-830A-6F1F39B1E1BB}">
      <dsp:nvSpPr>
        <dsp:cNvPr id="0" name=""/>
        <dsp:cNvSpPr/>
      </dsp:nvSpPr>
      <dsp:spPr>
        <a:xfrm>
          <a:off x="4063716" y="2175941"/>
          <a:ext cx="2761933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2460575" y="133001"/>
              </a:lnTo>
              <a:lnTo>
                <a:pt x="2460575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7D2CF5-0702-47A0-B014-CBC5FF6FB8B5}">
      <dsp:nvSpPr>
        <dsp:cNvPr id="0" name=""/>
        <dsp:cNvSpPr/>
      </dsp:nvSpPr>
      <dsp:spPr>
        <a:xfrm>
          <a:off x="4063716" y="2175941"/>
          <a:ext cx="1841289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1640383" y="133001"/>
              </a:lnTo>
              <a:lnTo>
                <a:pt x="1640383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879117-9B62-4CA1-B1F0-D9ED9F24323C}">
      <dsp:nvSpPr>
        <dsp:cNvPr id="0" name=""/>
        <dsp:cNvSpPr/>
      </dsp:nvSpPr>
      <dsp:spPr>
        <a:xfrm>
          <a:off x="4063716" y="2175941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62805-448D-45A4-A36F-73D431030E2D}">
      <dsp:nvSpPr>
        <dsp:cNvPr id="0" name=""/>
        <dsp:cNvSpPr/>
      </dsp:nvSpPr>
      <dsp:spPr>
        <a:xfrm>
          <a:off x="6825649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E80E3E-07FC-43A2-9EE2-FF23809AEEE3}">
      <dsp:nvSpPr>
        <dsp:cNvPr id="0" name=""/>
        <dsp:cNvSpPr/>
      </dsp:nvSpPr>
      <dsp:spPr>
        <a:xfrm>
          <a:off x="6779929" y="3570718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F696A0-50DE-4B76-8D4B-420B9F2852B9}">
      <dsp:nvSpPr>
        <dsp:cNvPr id="0" name=""/>
        <dsp:cNvSpPr/>
      </dsp:nvSpPr>
      <dsp:spPr>
        <a:xfrm>
          <a:off x="5905005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4AD7FA-30DD-4437-B590-791669DB6166}">
      <dsp:nvSpPr>
        <dsp:cNvPr id="0" name=""/>
        <dsp:cNvSpPr/>
      </dsp:nvSpPr>
      <dsp:spPr>
        <a:xfrm>
          <a:off x="4063716" y="2873330"/>
          <a:ext cx="2761933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2460575" y="133001"/>
              </a:lnTo>
              <a:lnTo>
                <a:pt x="2460575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CBB811-52EE-4772-B828-453632B14249}">
      <dsp:nvSpPr>
        <dsp:cNvPr id="0" name=""/>
        <dsp:cNvSpPr/>
      </dsp:nvSpPr>
      <dsp:spPr>
        <a:xfrm>
          <a:off x="4063716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8CB15-CEA0-4621-9DF1-35AB76B4CD83}">
      <dsp:nvSpPr>
        <dsp:cNvPr id="0" name=""/>
        <dsp:cNvSpPr/>
      </dsp:nvSpPr>
      <dsp:spPr>
        <a:xfrm>
          <a:off x="4017996" y="3570718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A073BA-CE77-4695-AEC7-9D753FC71F35}">
      <dsp:nvSpPr>
        <dsp:cNvPr id="0" name=""/>
        <dsp:cNvSpPr/>
      </dsp:nvSpPr>
      <dsp:spPr>
        <a:xfrm>
          <a:off x="3143071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AC15B-D0C5-42DC-BA7F-BB5924E2BD64}">
      <dsp:nvSpPr>
        <dsp:cNvPr id="0" name=""/>
        <dsp:cNvSpPr/>
      </dsp:nvSpPr>
      <dsp:spPr>
        <a:xfrm>
          <a:off x="4017996" y="2873330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DC38B6-EE96-4F09-8F94-78512BBE4A3B}">
      <dsp:nvSpPr>
        <dsp:cNvPr id="0" name=""/>
        <dsp:cNvSpPr/>
      </dsp:nvSpPr>
      <dsp:spPr>
        <a:xfrm>
          <a:off x="1301782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1"/>
              </a:lnTo>
              <a:lnTo>
                <a:pt x="820191" y="133001"/>
              </a:lnTo>
              <a:lnTo>
                <a:pt x="820191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F7610-980C-4CA7-8D3A-3EC441E15E96}">
      <dsp:nvSpPr>
        <dsp:cNvPr id="0" name=""/>
        <dsp:cNvSpPr/>
      </dsp:nvSpPr>
      <dsp:spPr>
        <a:xfrm>
          <a:off x="1256062" y="3570718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8F815-9307-467F-92DF-9DD7BAA96E9B}">
      <dsp:nvSpPr>
        <dsp:cNvPr id="0" name=""/>
        <dsp:cNvSpPr/>
      </dsp:nvSpPr>
      <dsp:spPr>
        <a:xfrm>
          <a:off x="381137" y="3570718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FAA8E-98E3-427F-B94C-EA0268A5CE44}">
      <dsp:nvSpPr>
        <dsp:cNvPr id="0" name=""/>
        <dsp:cNvSpPr/>
      </dsp:nvSpPr>
      <dsp:spPr>
        <a:xfrm>
          <a:off x="1301782" y="2873330"/>
          <a:ext cx="2761933" cy="219071"/>
        </a:xfrm>
        <a:custGeom>
          <a:avLst/>
          <a:gdLst/>
          <a:ahLst/>
          <a:cxnLst/>
          <a:rect l="0" t="0" r="0" b="0"/>
          <a:pathLst>
            <a:path>
              <a:moveTo>
                <a:pt x="2460575" y="0"/>
              </a:moveTo>
              <a:lnTo>
                <a:pt x="2460575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2AA28-1B48-4BAB-B510-78CD2083F874}">
      <dsp:nvSpPr>
        <dsp:cNvPr id="0" name=""/>
        <dsp:cNvSpPr/>
      </dsp:nvSpPr>
      <dsp:spPr>
        <a:xfrm>
          <a:off x="4017996" y="2175941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4A665-617D-49C5-9FF1-BE9D822DAC86}">
      <dsp:nvSpPr>
        <dsp:cNvPr id="0" name=""/>
        <dsp:cNvSpPr/>
      </dsp:nvSpPr>
      <dsp:spPr>
        <a:xfrm>
          <a:off x="3143071" y="2175941"/>
          <a:ext cx="920644" cy="219071"/>
        </a:xfrm>
        <a:custGeom>
          <a:avLst/>
          <a:gdLst/>
          <a:ahLst/>
          <a:cxnLst/>
          <a:rect l="0" t="0" r="0" b="0"/>
          <a:pathLst>
            <a:path>
              <a:moveTo>
                <a:pt x="820191" y="0"/>
              </a:moveTo>
              <a:lnTo>
                <a:pt x="820191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D0083-FEEB-4161-891E-F66E3E997470}">
      <dsp:nvSpPr>
        <dsp:cNvPr id="0" name=""/>
        <dsp:cNvSpPr/>
      </dsp:nvSpPr>
      <dsp:spPr>
        <a:xfrm>
          <a:off x="2222426" y="2175941"/>
          <a:ext cx="1841289" cy="219071"/>
        </a:xfrm>
        <a:custGeom>
          <a:avLst/>
          <a:gdLst/>
          <a:ahLst/>
          <a:cxnLst/>
          <a:rect l="0" t="0" r="0" b="0"/>
          <a:pathLst>
            <a:path>
              <a:moveTo>
                <a:pt x="1640383" y="0"/>
              </a:moveTo>
              <a:lnTo>
                <a:pt x="1640383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FF7EE4-1698-4A1C-9A95-EE62A54F2C0D}">
      <dsp:nvSpPr>
        <dsp:cNvPr id="0" name=""/>
        <dsp:cNvSpPr/>
      </dsp:nvSpPr>
      <dsp:spPr>
        <a:xfrm>
          <a:off x="1301782" y="2175941"/>
          <a:ext cx="2761933" cy="219071"/>
        </a:xfrm>
        <a:custGeom>
          <a:avLst/>
          <a:gdLst/>
          <a:ahLst/>
          <a:cxnLst/>
          <a:rect l="0" t="0" r="0" b="0"/>
          <a:pathLst>
            <a:path>
              <a:moveTo>
                <a:pt x="2460575" y="0"/>
              </a:moveTo>
              <a:lnTo>
                <a:pt x="2460575" y="133001"/>
              </a:lnTo>
              <a:lnTo>
                <a:pt x="0" y="133001"/>
              </a:lnTo>
              <a:lnTo>
                <a:pt x="0" y="195168"/>
              </a:lnTo>
            </a:path>
          </a:pathLst>
        </a:custGeom>
        <a:noFill/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A15EDD-8952-480C-ACB4-B88917EB7AB4}">
      <dsp:nvSpPr>
        <dsp:cNvPr id="0" name=""/>
        <dsp:cNvSpPr/>
      </dsp:nvSpPr>
      <dsp:spPr>
        <a:xfrm>
          <a:off x="4017996" y="1478553"/>
          <a:ext cx="91440" cy="21907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68"/>
              </a:lnTo>
            </a:path>
          </a:pathLst>
        </a:custGeom>
        <a:noFill/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F4823-49E8-4540-9F97-1EF3C6F36DA9}">
      <dsp:nvSpPr>
        <dsp:cNvPr id="0" name=""/>
        <dsp:cNvSpPr/>
      </dsp:nvSpPr>
      <dsp:spPr>
        <a:xfrm>
          <a:off x="3687088" y="1000237"/>
          <a:ext cx="753254" cy="478316"/>
        </a:xfrm>
        <a:prstGeom prst="roundRect">
          <a:avLst>
            <a:gd name="adj" fmla="val 10000"/>
          </a:avLst>
        </a:prstGeom>
        <a:solidFill>
          <a:srgbClr val="5B9BD5"/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65FCF3-CA98-40B4-B829-E28D69D3CE6F}">
      <dsp:nvSpPr>
        <dsp:cNvPr id="0" name=""/>
        <dsp:cNvSpPr/>
      </dsp:nvSpPr>
      <dsp:spPr>
        <a:xfrm>
          <a:off x="3770783" y="1079747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ProFSAC </a:t>
          </a:r>
        </a:p>
      </dsp:txBody>
      <dsp:txXfrm>
        <a:off x="3784792" y="1093756"/>
        <a:ext cx="725236" cy="450298"/>
      </dsp:txXfrm>
    </dsp:sp>
    <dsp:sp modelId="{7E6DF58B-226C-4E57-9B0A-E32137A24D94}">
      <dsp:nvSpPr>
        <dsp:cNvPr id="0" name=""/>
        <dsp:cNvSpPr/>
      </dsp:nvSpPr>
      <dsp:spPr>
        <a:xfrm>
          <a:off x="3687088" y="1697625"/>
          <a:ext cx="753254" cy="47831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935AC-52A6-4D25-B310-11F93BF2CEF8}">
      <dsp:nvSpPr>
        <dsp:cNvPr id="0" name=""/>
        <dsp:cNvSpPr/>
      </dsp:nvSpPr>
      <dsp:spPr>
        <a:xfrm>
          <a:off x="3770783" y="1777135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PWAF</a:t>
          </a:r>
        </a:p>
      </dsp:txBody>
      <dsp:txXfrm>
        <a:off x="3784792" y="1791144"/>
        <a:ext cx="725236" cy="450298"/>
      </dsp:txXfrm>
    </dsp:sp>
    <dsp:sp modelId="{7946701C-7893-4C57-8DCA-069FB9464511}">
      <dsp:nvSpPr>
        <dsp:cNvPr id="0" name=""/>
        <dsp:cNvSpPr/>
      </dsp:nvSpPr>
      <dsp:spPr>
        <a:xfrm>
          <a:off x="925155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16574D-76B5-43B1-955D-01E90D76639E}">
      <dsp:nvSpPr>
        <dsp:cNvPr id="0" name=""/>
        <dsp:cNvSpPr/>
      </dsp:nvSpPr>
      <dsp:spPr>
        <a:xfrm>
          <a:off x="1008850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Xhariep FPA </a:t>
          </a:r>
        </a:p>
      </dsp:txBody>
      <dsp:txXfrm>
        <a:off x="1022859" y="2488532"/>
        <a:ext cx="725236" cy="450298"/>
      </dsp:txXfrm>
    </dsp:sp>
    <dsp:sp modelId="{0D644B81-ECCF-4CA0-8483-A1A928D6CD19}">
      <dsp:nvSpPr>
        <dsp:cNvPr id="0" name=""/>
        <dsp:cNvSpPr/>
      </dsp:nvSpPr>
      <dsp:spPr>
        <a:xfrm>
          <a:off x="1845799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9F10B-10C2-4300-B285-81ECE9C326FD}">
      <dsp:nvSpPr>
        <dsp:cNvPr id="0" name=""/>
        <dsp:cNvSpPr/>
      </dsp:nvSpPr>
      <dsp:spPr>
        <a:xfrm>
          <a:off x="1929494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Lejweleputswa FPA </a:t>
          </a:r>
        </a:p>
      </dsp:txBody>
      <dsp:txXfrm>
        <a:off x="1943503" y="2488532"/>
        <a:ext cx="725236" cy="450298"/>
      </dsp:txXfrm>
    </dsp:sp>
    <dsp:sp modelId="{753A5CEE-3A18-480D-92DA-7C415656BBA3}">
      <dsp:nvSpPr>
        <dsp:cNvPr id="0" name=""/>
        <dsp:cNvSpPr/>
      </dsp:nvSpPr>
      <dsp:spPr>
        <a:xfrm>
          <a:off x="2766444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66D32-E57D-42CA-9EEC-61C4C7AFFFB8}">
      <dsp:nvSpPr>
        <dsp:cNvPr id="0" name=""/>
        <dsp:cNvSpPr/>
      </dsp:nvSpPr>
      <dsp:spPr>
        <a:xfrm>
          <a:off x="2850139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MAFPA</a:t>
          </a:r>
        </a:p>
      </dsp:txBody>
      <dsp:txXfrm>
        <a:off x="2864148" y="2488532"/>
        <a:ext cx="725236" cy="450298"/>
      </dsp:txXfrm>
    </dsp:sp>
    <dsp:sp modelId="{4F14EA31-42EA-46BB-8ACE-24CF871ACE57}">
      <dsp:nvSpPr>
        <dsp:cNvPr id="0" name=""/>
        <dsp:cNvSpPr/>
      </dsp:nvSpPr>
      <dsp:spPr>
        <a:xfrm>
          <a:off x="3687088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446D8-9AF8-4FF2-A51D-328A38D46AF4}">
      <dsp:nvSpPr>
        <dsp:cNvPr id="0" name=""/>
        <dsp:cNvSpPr/>
      </dsp:nvSpPr>
      <dsp:spPr>
        <a:xfrm>
          <a:off x="3770783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FEDAFPA </a:t>
          </a:r>
        </a:p>
      </dsp:txBody>
      <dsp:txXfrm>
        <a:off x="3784792" y="2488532"/>
        <a:ext cx="725236" cy="450298"/>
      </dsp:txXfrm>
    </dsp:sp>
    <dsp:sp modelId="{B384C6C1-F983-4D98-B43A-D0733AB2E3A3}">
      <dsp:nvSpPr>
        <dsp:cNvPr id="0" name=""/>
        <dsp:cNvSpPr/>
      </dsp:nvSpPr>
      <dsp:spPr>
        <a:xfrm>
          <a:off x="925155" y="3092401"/>
          <a:ext cx="753254" cy="47831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F7212-D09D-44D7-9CE0-861418A2FBDF}">
      <dsp:nvSpPr>
        <dsp:cNvPr id="0" name=""/>
        <dsp:cNvSpPr/>
      </dsp:nvSpPr>
      <dsp:spPr>
        <a:xfrm>
          <a:off x="1008850" y="3171912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sp:txBody>
      <dsp:txXfrm>
        <a:off x="1022859" y="3185921"/>
        <a:ext cx="725236" cy="450298"/>
      </dsp:txXfrm>
    </dsp:sp>
    <dsp:sp modelId="{3E494D3A-2F62-489D-8F02-FC8A82CDB041}">
      <dsp:nvSpPr>
        <dsp:cNvPr id="0" name=""/>
        <dsp:cNvSpPr/>
      </dsp:nvSpPr>
      <dsp:spPr>
        <a:xfrm>
          <a:off x="4510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A266A5-EC0F-453C-A8DC-9F4E7D178C2D}">
      <dsp:nvSpPr>
        <dsp:cNvPr id="0" name=""/>
        <dsp:cNvSpPr/>
      </dsp:nvSpPr>
      <dsp:spPr>
        <a:xfrm>
          <a:off x="88205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sp:txBody>
      <dsp:txXfrm>
        <a:off x="102214" y="3883309"/>
        <a:ext cx="725236" cy="450298"/>
      </dsp:txXfrm>
    </dsp:sp>
    <dsp:sp modelId="{F0162431-C48F-4000-8C08-F9A7FF530B52}">
      <dsp:nvSpPr>
        <dsp:cNvPr id="0" name=""/>
        <dsp:cNvSpPr/>
      </dsp:nvSpPr>
      <dsp:spPr>
        <a:xfrm>
          <a:off x="925155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A8B26-4ADB-4E7F-A8FB-F0915CFE1E65}">
      <dsp:nvSpPr>
        <dsp:cNvPr id="0" name=""/>
        <dsp:cNvSpPr/>
      </dsp:nvSpPr>
      <dsp:spPr>
        <a:xfrm>
          <a:off x="1008850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sp:txBody>
      <dsp:txXfrm>
        <a:off x="1022859" y="3883309"/>
        <a:ext cx="725236" cy="450298"/>
      </dsp:txXfrm>
    </dsp:sp>
    <dsp:sp modelId="{5A1D66E2-0F88-4CA9-B40B-B7B61207D559}">
      <dsp:nvSpPr>
        <dsp:cNvPr id="0" name=""/>
        <dsp:cNvSpPr/>
      </dsp:nvSpPr>
      <dsp:spPr>
        <a:xfrm>
          <a:off x="1845799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B085D-7C7E-4C0B-A30E-7E6718699465}">
      <dsp:nvSpPr>
        <dsp:cNvPr id="0" name=""/>
        <dsp:cNvSpPr/>
      </dsp:nvSpPr>
      <dsp:spPr>
        <a:xfrm>
          <a:off x="1929494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sp:txBody>
      <dsp:txXfrm>
        <a:off x="1943503" y="3883309"/>
        <a:ext cx="725236" cy="450298"/>
      </dsp:txXfrm>
    </dsp:sp>
    <dsp:sp modelId="{03E656C6-1DB6-4610-B76C-8308866D0A1A}">
      <dsp:nvSpPr>
        <dsp:cNvPr id="0" name=""/>
        <dsp:cNvSpPr/>
      </dsp:nvSpPr>
      <dsp:spPr>
        <a:xfrm>
          <a:off x="3687088" y="3092401"/>
          <a:ext cx="753254" cy="47831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F14DDC-FC19-4493-A6BF-22213CAC71BE}">
      <dsp:nvSpPr>
        <dsp:cNvPr id="0" name=""/>
        <dsp:cNvSpPr/>
      </dsp:nvSpPr>
      <dsp:spPr>
        <a:xfrm>
          <a:off x="3770783" y="3171912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sp:txBody>
      <dsp:txXfrm>
        <a:off x="3784792" y="3185921"/>
        <a:ext cx="725236" cy="450298"/>
      </dsp:txXfrm>
    </dsp:sp>
    <dsp:sp modelId="{2397A51A-CE61-42D8-8C5A-42ADD64A1D93}">
      <dsp:nvSpPr>
        <dsp:cNvPr id="0" name=""/>
        <dsp:cNvSpPr/>
      </dsp:nvSpPr>
      <dsp:spPr>
        <a:xfrm>
          <a:off x="2766444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D7369-7523-4393-91EB-118888519A7B}">
      <dsp:nvSpPr>
        <dsp:cNvPr id="0" name=""/>
        <dsp:cNvSpPr/>
      </dsp:nvSpPr>
      <dsp:spPr>
        <a:xfrm>
          <a:off x="2850139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sp:txBody>
      <dsp:txXfrm>
        <a:off x="2864148" y="3883309"/>
        <a:ext cx="725236" cy="450298"/>
      </dsp:txXfrm>
    </dsp:sp>
    <dsp:sp modelId="{A00E1CB9-195D-44CC-B093-409C8386BBBD}">
      <dsp:nvSpPr>
        <dsp:cNvPr id="0" name=""/>
        <dsp:cNvSpPr/>
      </dsp:nvSpPr>
      <dsp:spPr>
        <a:xfrm>
          <a:off x="3687088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F96A8-DDB7-440B-AD32-1C01846AAB7B}">
      <dsp:nvSpPr>
        <dsp:cNvPr id="0" name=""/>
        <dsp:cNvSpPr/>
      </dsp:nvSpPr>
      <dsp:spPr>
        <a:xfrm>
          <a:off x="3770783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</a:t>
          </a:r>
        </a:p>
      </dsp:txBody>
      <dsp:txXfrm>
        <a:off x="3784792" y="3883309"/>
        <a:ext cx="725236" cy="450298"/>
      </dsp:txXfrm>
    </dsp:sp>
    <dsp:sp modelId="{1DAA88A7-7566-4871-B49A-F7C3D8511066}">
      <dsp:nvSpPr>
        <dsp:cNvPr id="0" name=""/>
        <dsp:cNvSpPr/>
      </dsp:nvSpPr>
      <dsp:spPr>
        <a:xfrm>
          <a:off x="4607733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98BCB5-8F41-4D2F-927A-3FB0CEEDEB14}">
      <dsp:nvSpPr>
        <dsp:cNvPr id="0" name=""/>
        <dsp:cNvSpPr/>
      </dsp:nvSpPr>
      <dsp:spPr>
        <a:xfrm>
          <a:off x="4691428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sp:txBody>
      <dsp:txXfrm>
        <a:off x="4705437" y="3883309"/>
        <a:ext cx="725236" cy="450298"/>
      </dsp:txXfrm>
    </dsp:sp>
    <dsp:sp modelId="{8ABF20A1-49AA-4CE2-9BC4-989D9DDEC48F}">
      <dsp:nvSpPr>
        <dsp:cNvPr id="0" name=""/>
        <dsp:cNvSpPr/>
      </dsp:nvSpPr>
      <dsp:spPr>
        <a:xfrm>
          <a:off x="6449022" y="3092401"/>
          <a:ext cx="753254" cy="478316"/>
        </a:xfrm>
        <a:prstGeom prst="roundRect">
          <a:avLst>
            <a:gd name="adj" fmla="val 10000"/>
          </a:avLst>
        </a:prstGeom>
        <a:solidFill>
          <a:srgbClr val="ED7D3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0054C-223B-4A31-9EAC-302A332D1969}">
      <dsp:nvSpPr>
        <dsp:cNvPr id="0" name=""/>
        <dsp:cNvSpPr/>
      </dsp:nvSpPr>
      <dsp:spPr>
        <a:xfrm>
          <a:off x="6532717" y="3171912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FMA</a:t>
          </a:r>
        </a:p>
      </dsp:txBody>
      <dsp:txXfrm>
        <a:off x="6546726" y="3185921"/>
        <a:ext cx="725236" cy="450298"/>
      </dsp:txXfrm>
    </dsp:sp>
    <dsp:sp modelId="{7A99DA89-49B4-42D2-A94E-6CFD70EB679E}">
      <dsp:nvSpPr>
        <dsp:cNvPr id="0" name=""/>
        <dsp:cNvSpPr/>
      </dsp:nvSpPr>
      <dsp:spPr>
        <a:xfrm>
          <a:off x="5528377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3CCE5-102C-42BB-8B76-97A46744859F}">
      <dsp:nvSpPr>
        <dsp:cNvPr id="0" name=""/>
        <dsp:cNvSpPr/>
      </dsp:nvSpPr>
      <dsp:spPr>
        <a:xfrm>
          <a:off x="5612072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sp:txBody>
      <dsp:txXfrm>
        <a:off x="5626081" y="3883309"/>
        <a:ext cx="725236" cy="450298"/>
      </dsp:txXfrm>
    </dsp:sp>
    <dsp:sp modelId="{6A639479-9476-4FF6-B477-8A93A4F68379}">
      <dsp:nvSpPr>
        <dsp:cNvPr id="0" name=""/>
        <dsp:cNvSpPr/>
      </dsp:nvSpPr>
      <dsp:spPr>
        <a:xfrm>
          <a:off x="6449022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9AE0D-961C-4E7E-B4CE-C85060CBB8BA}">
      <dsp:nvSpPr>
        <dsp:cNvPr id="0" name=""/>
        <dsp:cNvSpPr/>
      </dsp:nvSpPr>
      <dsp:spPr>
        <a:xfrm>
          <a:off x="6532717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sp:txBody>
      <dsp:txXfrm>
        <a:off x="6546726" y="3883309"/>
        <a:ext cx="725236" cy="450298"/>
      </dsp:txXfrm>
    </dsp:sp>
    <dsp:sp modelId="{021D2962-731C-4C31-89D2-2D4A4B7C2D58}">
      <dsp:nvSpPr>
        <dsp:cNvPr id="0" name=""/>
        <dsp:cNvSpPr/>
      </dsp:nvSpPr>
      <dsp:spPr>
        <a:xfrm>
          <a:off x="7369666" y="3789790"/>
          <a:ext cx="753254" cy="47831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4721BA-21CA-4515-9126-FC202A3A11C0}">
      <dsp:nvSpPr>
        <dsp:cNvPr id="0" name=""/>
        <dsp:cNvSpPr/>
      </dsp:nvSpPr>
      <dsp:spPr>
        <a:xfrm>
          <a:off x="7453361" y="3869300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Fire Sector </a:t>
          </a:r>
        </a:p>
      </dsp:txBody>
      <dsp:txXfrm>
        <a:off x="7467370" y="3883309"/>
        <a:ext cx="725236" cy="450298"/>
      </dsp:txXfrm>
    </dsp:sp>
    <dsp:sp modelId="{4740A17B-7386-4C3B-9C54-2F84EBA5D04B}">
      <dsp:nvSpPr>
        <dsp:cNvPr id="0" name=""/>
        <dsp:cNvSpPr/>
      </dsp:nvSpPr>
      <dsp:spPr>
        <a:xfrm>
          <a:off x="4607733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8BEDE-020A-4517-8C81-6CE4A72C3712}">
      <dsp:nvSpPr>
        <dsp:cNvPr id="0" name=""/>
        <dsp:cNvSpPr/>
      </dsp:nvSpPr>
      <dsp:spPr>
        <a:xfrm>
          <a:off x="4691428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Imperani FPA </a:t>
          </a:r>
        </a:p>
      </dsp:txBody>
      <dsp:txXfrm>
        <a:off x="4705437" y="2488532"/>
        <a:ext cx="725236" cy="450298"/>
      </dsp:txXfrm>
    </dsp:sp>
    <dsp:sp modelId="{2875CF13-0D3F-4AD5-AA21-B87C919AF8F8}">
      <dsp:nvSpPr>
        <dsp:cNvPr id="0" name=""/>
        <dsp:cNvSpPr/>
      </dsp:nvSpPr>
      <dsp:spPr>
        <a:xfrm>
          <a:off x="5528377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1F2F6-7DF4-4219-8D52-16E8B0E6F5E0}">
      <dsp:nvSpPr>
        <dsp:cNvPr id="0" name=""/>
        <dsp:cNvSpPr/>
      </dsp:nvSpPr>
      <dsp:spPr>
        <a:xfrm>
          <a:off x="5612072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Bethlehem FPA</a:t>
          </a:r>
        </a:p>
      </dsp:txBody>
      <dsp:txXfrm>
        <a:off x="5626081" y="2488532"/>
        <a:ext cx="725236" cy="450298"/>
      </dsp:txXfrm>
    </dsp:sp>
    <dsp:sp modelId="{86F44DAB-0510-483A-B3A8-DF302B0B4EC5}">
      <dsp:nvSpPr>
        <dsp:cNvPr id="0" name=""/>
        <dsp:cNvSpPr/>
      </dsp:nvSpPr>
      <dsp:spPr>
        <a:xfrm>
          <a:off x="6449022" y="2395013"/>
          <a:ext cx="753254" cy="478316"/>
        </a:xfrm>
        <a:prstGeom prst="roundRect">
          <a:avLst>
            <a:gd name="adj" fmla="val 10000"/>
          </a:avLst>
        </a:prstGeom>
        <a:solidFill>
          <a:srgbClr val="70AD47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F5D20-AAB4-4255-8505-FAEDA7DF26A6}">
      <dsp:nvSpPr>
        <dsp:cNvPr id="0" name=""/>
        <dsp:cNvSpPr/>
      </dsp:nvSpPr>
      <dsp:spPr>
        <a:xfrm>
          <a:off x="6532717" y="2474523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70AD47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NEFSFPA</a:t>
          </a:r>
        </a:p>
      </dsp:txBody>
      <dsp:txXfrm>
        <a:off x="6546726" y="2488532"/>
        <a:ext cx="725236" cy="450298"/>
      </dsp:txXfrm>
    </dsp:sp>
    <dsp:sp modelId="{271FB14A-10A6-413A-A5A5-4DFA099ECCA0}">
      <dsp:nvSpPr>
        <dsp:cNvPr id="0" name=""/>
        <dsp:cNvSpPr/>
      </dsp:nvSpPr>
      <dsp:spPr>
        <a:xfrm>
          <a:off x="4607733" y="1000237"/>
          <a:ext cx="753254" cy="478316"/>
        </a:xfrm>
        <a:prstGeom prst="roundRect">
          <a:avLst>
            <a:gd name="adj" fmla="val 10000"/>
          </a:avLst>
        </a:prstGeom>
        <a:solidFill>
          <a:srgbClr val="5B9BD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0B9D6-372E-424C-ADC2-9DDC46E9A9D3}">
      <dsp:nvSpPr>
        <dsp:cNvPr id="0" name=""/>
        <dsp:cNvSpPr/>
      </dsp:nvSpPr>
      <dsp:spPr>
        <a:xfrm>
          <a:off x="4691428" y="1079747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PDMC </a:t>
          </a:r>
        </a:p>
      </dsp:txBody>
      <dsp:txXfrm>
        <a:off x="4705437" y="1093756"/>
        <a:ext cx="725236" cy="450298"/>
      </dsp:txXfrm>
    </dsp:sp>
    <dsp:sp modelId="{8ED3A688-840B-4673-8018-29E1696B34AC}">
      <dsp:nvSpPr>
        <dsp:cNvPr id="0" name=""/>
        <dsp:cNvSpPr/>
      </dsp:nvSpPr>
      <dsp:spPr>
        <a:xfrm>
          <a:off x="4607733" y="1697625"/>
          <a:ext cx="753254" cy="478316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87B58C-D200-4CC4-AC6F-C5B2D79FB4B2}">
      <dsp:nvSpPr>
        <dsp:cNvPr id="0" name=""/>
        <dsp:cNvSpPr/>
      </dsp:nvSpPr>
      <dsp:spPr>
        <a:xfrm>
          <a:off x="4691428" y="1777135"/>
          <a:ext cx="753254" cy="478316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8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FSUFPA</a:t>
          </a:r>
        </a:p>
      </dsp:txBody>
      <dsp:txXfrm>
        <a:off x="4705437" y="1791144"/>
        <a:ext cx="725236" cy="450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114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340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142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806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403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052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472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212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28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3963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50000"/>
              <a:lumOff val="5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7609A-03E5-4CD1-94EC-CB770144EFAD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5F1B2-2405-4F3B-B1F3-3504386531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91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3E91A012-2FF7-4222-B57C-2B91F3F2997A}" type="datetimeFigureOut">
              <a:rPr lang="en-ZA" smtClean="0"/>
              <a:t>2023/11/10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AD8E01F-CFEA-48FE-AE08-8717FFF6B97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9540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20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8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6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tabLst>
          <a:tab pos="1143000" algn="l"/>
        </a:tabLst>
        <a:defRPr sz="1400" kern="1200">
          <a:solidFill>
            <a:schemeClr val="bg2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9797-87E8-498F-80D8-B4E432791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336" y="1298448"/>
            <a:ext cx="8123068" cy="3255264"/>
          </a:xfrm>
        </p:spPr>
        <p:txBody>
          <a:bodyPr anchor="ctr">
            <a:normAutofit/>
          </a:bodyPr>
          <a:lstStyle/>
          <a:p>
            <a:r>
              <a:rPr lang="en-ZA" b="1" dirty="0"/>
              <a:t>Working on Fire 20</a:t>
            </a:r>
            <a:r>
              <a:rPr lang="en-ZA" b="1" baseline="30000" dirty="0"/>
              <a:t>th</a:t>
            </a:r>
            <a:r>
              <a:rPr lang="en-ZA" b="1" dirty="0"/>
              <a:t> Anniversary Fire Symposium     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D185D-64EC-40E5-B088-0A72CCEEF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6197430" cy="914400"/>
          </a:xfrm>
        </p:spPr>
        <p:txBody>
          <a:bodyPr>
            <a:normAutofit/>
          </a:bodyPr>
          <a:lstStyle/>
          <a:p>
            <a:pPr algn="ctr"/>
            <a:r>
              <a:rPr lang="en-ZA" sz="2400" b="1" i="1" dirty="0"/>
              <a:t>Coordinating Efforts  for Effective </a:t>
            </a:r>
          </a:p>
          <a:p>
            <a:pPr algn="ctr"/>
            <a:r>
              <a:rPr lang="en-ZA" sz="2400" b="1" i="1" dirty="0"/>
              <a:t>Wildland Fire Management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99542A-5F5A-45E0-8DFD-1BF8080E6C32}"/>
              </a:ext>
            </a:extLst>
          </p:cNvPr>
          <p:cNvSpPr/>
          <p:nvPr/>
        </p:nvSpPr>
        <p:spPr>
          <a:xfrm>
            <a:off x="9454046" y="3266318"/>
            <a:ext cx="2617880" cy="634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>
                <a:solidFill>
                  <a:schemeClr val="tx1">
                    <a:lumMod val="95000"/>
                    <a:lumOff val="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Free State Umbrella  FPA </a:t>
            </a:r>
          </a:p>
          <a:p>
            <a:pPr algn="ctr"/>
            <a:endParaRPr lang="en-ZA" dirty="0">
              <a:solidFill>
                <a:schemeClr val="tx1">
                  <a:lumMod val="95000"/>
                  <a:lumOff val="5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11386B-D2CC-4375-808C-6988D991E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047" y="844534"/>
            <a:ext cx="2617879" cy="2421783"/>
          </a:xfrm>
          <a:prstGeom prst="rect">
            <a:avLst/>
          </a:prstGeom>
        </p:spPr>
      </p:pic>
      <p:pic>
        <p:nvPicPr>
          <p:cNvPr id="9" name="Picture 8" descr="A blue triangle in a red circle&#10;&#10;Description automatically generated">
            <a:extLst>
              <a:ext uri="{FF2B5EF4-FFF2-40B4-BE49-F238E27FC236}">
                <a16:creationId xmlns:a16="http://schemas.microsoft.com/office/drawing/2014/main" id="{A874C039-8B41-0A79-2689-E9C0B1DB8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80" y="3722255"/>
            <a:ext cx="2386027" cy="239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5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DB73-A84E-4804-BDD2-8C36F4C7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9881" cy="4601183"/>
          </a:xfrm>
        </p:spPr>
        <p:txBody>
          <a:bodyPr/>
          <a:lstStyle/>
          <a:p>
            <a:br>
              <a:rPr lang="en-ZA" b="1" dirty="0"/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Free State Provincial Wildfire Management </a:t>
            </a:r>
            <a:b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Framework</a:t>
            </a:r>
            <a:br>
              <a:rPr lang="en-ZA" b="1" dirty="0"/>
            </a:br>
            <a:r>
              <a:rPr lang="en-ZA" b="1" dirty="0"/>
              <a:t>     </a:t>
            </a:r>
            <a:br>
              <a:rPr lang="en-ZA" b="1" dirty="0"/>
            </a:br>
            <a:r>
              <a:rPr lang="en-ZA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B9C8-553C-4A30-B0C5-218327AEF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ZA" sz="2400" dirty="0"/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 algn="ctr">
              <a:buNone/>
            </a:pPr>
            <a:endParaRPr lang="en-ZA" sz="2800" dirty="0"/>
          </a:p>
          <a:p>
            <a:pPr marL="0" indent="0" algn="ctr">
              <a:buNone/>
            </a:pPr>
            <a:endParaRPr lang="en-ZA" sz="3600" dirty="0"/>
          </a:p>
          <a:p>
            <a:pPr marL="0" indent="0" algn="ctr">
              <a:buNone/>
            </a:pPr>
            <a:endParaRPr lang="en-ZA" sz="3600" dirty="0"/>
          </a:p>
          <a:p>
            <a:pPr marL="0" indent="0">
              <a:buNone/>
            </a:pPr>
            <a:r>
              <a:rPr lang="en-ZA" sz="3600" dirty="0"/>
              <a:t>Practical Implementation of Integrated Wildfire Management using ICS principles and structure</a:t>
            </a:r>
            <a:r>
              <a:rPr lang="en-ZA" sz="2800" dirty="0"/>
              <a:t>. </a:t>
            </a:r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287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DB73-A84E-4804-BDD2-8C36F4C7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9881" cy="4601183"/>
          </a:xfrm>
        </p:spPr>
        <p:txBody>
          <a:bodyPr/>
          <a:lstStyle/>
          <a:p>
            <a:br>
              <a:rPr lang="en-ZA" b="1" dirty="0"/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Free State Provincial Wildfire Management </a:t>
            </a:r>
            <a:b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Framework</a:t>
            </a:r>
            <a:br>
              <a:rPr lang="en-ZA" b="1" dirty="0"/>
            </a:br>
            <a:r>
              <a:rPr lang="en-ZA" b="1" dirty="0"/>
              <a:t>     </a:t>
            </a:r>
            <a:br>
              <a:rPr lang="en-ZA" b="1" dirty="0"/>
            </a:br>
            <a:r>
              <a:rPr lang="en-ZA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B9C8-553C-4A30-B0C5-218327AE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3334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A" sz="2400" dirty="0"/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 algn="ctr">
              <a:buNone/>
            </a:pPr>
            <a:endParaRPr lang="en-ZA" sz="2800" dirty="0"/>
          </a:p>
          <a:p>
            <a:pPr marL="0" indent="0" algn="ctr">
              <a:buNone/>
            </a:pPr>
            <a:endParaRPr lang="en-ZA" sz="3600" dirty="0"/>
          </a:p>
          <a:p>
            <a:pPr marL="0" indent="0" algn="ctr">
              <a:buNone/>
            </a:pPr>
            <a:endParaRPr lang="en-ZA" sz="36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r>
              <a:rPr lang="en-ZA" sz="2400" dirty="0"/>
              <a:t>Disaster Management Framework Alignment</a:t>
            </a:r>
          </a:p>
          <a:p>
            <a:pPr marL="0" indent="0">
              <a:buNone/>
            </a:pPr>
            <a:r>
              <a:rPr lang="en-ZA" sz="2400" dirty="0"/>
              <a:t>ICS Streamlined </a:t>
            </a:r>
          </a:p>
          <a:p>
            <a:pPr marL="0" indent="0">
              <a:buNone/>
            </a:pPr>
            <a:r>
              <a:rPr lang="en-ZA" sz="2400" dirty="0"/>
              <a:t>Standard Operational Procedures </a:t>
            </a:r>
          </a:p>
          <a:p>
            <a:pPr marL="0" indent="0">
              <a:buNone/>
            </a:pPr>
            <a:r>
              <a:rPr lang="en-ZA" sz="2400" dirty="0"/>
              <a:t>Multijurisdictional Mandates </a:t>
            </a:r>
          </a:p>
          <a:p>
            <a:pPr marL="0" indent="0">
              <a:buNone/>
            </a:pPr>
            <a:r>
              <a:rPr lang="en-ZA" sz="2400" dirty="0"/>
              <a:t>Effective Communication </a:t>
            </a:r>
          </a:p>
          <a:p>
            <a:pPr lvl="1"/>
            <a:r>
              <a:rPr lang="en-ZA" sz="2400" dirty="0"/>
              <a:t>Information Sharing </a:t>
            </a:r>
          </a:p>
          <a:p>
            <a:pPr lvl="1"/>
            <a:r>
              <a:rPr lang="en-ZA" sz="2400" dirty="0"/>
              <a:t>Intelligence Gathering </a:t>
            </a:r>
          </a:p>
          <a:p>
            <a:pPr marL="0" indent="0">
              <a:buNone/>
            </a:pPr>
            <a:r>
              <a:rPr lang="en-ZA" sz="2400" dirty="0"/>
              <a:t>Escalation Procedures </a:t>
            </a:r>
          </a:p>
          <a:p>
            <a:pPr marL="0" indent="0">
              <a:buNone/>
            </a:pPr>
            <a:r>
              <a:rPr lang="en-ZA" sz="2400" dirty="0"/>
              <a:t>Command and Control </a:t>
            </a:r>
          </a:p>
          <a:p>
            <a:pPr marL="0" indent="0">
              <a:buNone/>
            </a:pPr>
            <a:r>
              <a:rPr lang="en-ZA" sz="2400" dirty="0"/>
              <a:t>Resource Management </a:t>
            </a:r>
          </a:p>
          <a:p>
            <a:pPr marL="0" indent="0">
              <a:buNone/>
            </a:pPr>
            <a:r>
              <a:rPr lang="en-ZA" sz="2400" dirty="0"/>
              <a:t>Recording and Reporting </a:t>
            </a:r>
          </a:p>
          <a:p>
            <a:pPr marL="0" indent="0">
              <a:buNone/>
            </a:pPr>
            <a:r>
              <a:rPr lang="en-ZA" sz="2400" dirty="0"/>
              <a:t>Accountability 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 algn="ctr">
              <a:buNone/>
            </a:pPr>
            <a:r>
              <a:rPr lang="en-ZA" sz="2800" dirty="0"/>
              <a:t> </a:t>
            </a:r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419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6E076-5CEA-4FFD-B3C9-63CEA919A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Organogram:</a:t>
            </a:r>
            <a:r>
              <a:rPr lang="en-ZA" dirty="0"/>
              <a:t> Provincial Wildfire Management Framework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5F7DA74-8E31-4015-BE14-F49FA6704C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19054" y="748146"/>
          <a:ext cx="8211127" cy="5347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209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DB73-A84E-4804-BDD2-8C36F4C7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9881" cy="4601183"/>
          </a:xfrm>
        </p:spPr>
        <p:txBody>
          <a:bodyPr>
            <a:normAutofit/>
          </a:bodyPr>
          <a:lstStyle/>
          <a:p>
            <a:br>
              <a:rPr lang="en-ZA" b="1" dirty="0"/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Provincial Wildfire Incident Response </a:t>
            </a:r>
            <a:b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Task </a:t>
            </a:r>
            <a:b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Team </a:t>
            </a:r>
            <a:br>
              <a:rPr lang="en-ZA" b="1" dirty="0"/>
            </a:br>
            <a:r>
              <a:rPr lang="en-ZA" b="1" dirty="0"/>
              <a:t>     </a:t>
            </a:r>
            <a:br>
              <a:rPr lang="en-ZA" b="1" dirty="0"/>
            </a:br>
            <a:r>
              <a:rPr lang="en-ZA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B9C8-553C-4A30-B0C5-218327AEF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ZA" sz="2400" dirty="0"/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 algn="ctr">
              <a:buNone/>
            </a:pPr>
            <a:endParaRPr lang="en-ZA" sz="2800" dirty="0"/>
          </a:p>
          <a:p>
            <a:pPr marL="0" indent="0" algn="ctr">
              <a:buNone/>
            </a:pPr>
            <a:endParaRPr lang="en-ZA" sz="3600" dirty="0"/>
          </a:p>
          <a:p>
            <a:pPr marL="0" indent="0" algn="ctr">
              <a:buNone/>
            </a:pPr>
            <a:endParaRPr lang="en-ZA" sz="36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r>
              <a:rPr lang="en-ZA" sz="2800" b="1" dirty="0"/>
              <a:t>Establish Incident Specific Virtual EOC / JOC 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r>
              <a:rPr lang="en-ZA" sz="2800" b="1" dirty="0"/>
              <a:t>Incident Management Team </a:t>
            </a:r>
          </a:p>
          <a:p>
            <a:pPr lvl="1"/>
            <a:r>
              <a:rPr lang="en-ZA" sz="2600" dirty="0"/>
              <a:t>Incident Management Post </a:t>
            </a:r>
          </a:p>
          <a:p>
            <a:pPr lvl="1"/>
            <a:r>
              <a:rPr lang="en-ZA" sz="2600" dirty="0"/>
              <a:t>Staging Area </a:t>
            </a:r>
          </a:p>
          <a:p>
            <a:pPr lvl="1"/>
            <a:endParaRPr lang="en-ZA" sz="2600" dirty="0"/>
          </a:p>
          <a:p>
            <a:pPr marL="0" indent="0">
              <a:buNone/>
            </a:pPr>
            <a:r>
              <a:rPr lang="en-ZA" sz="2800" b="1" dirty="0"/>
              <a:t>Fire Fighting Resources</a:t>
            </a:r>
          </a:p>
          <a:p>
            <a:pPr marL="0" indent="0">
              <a:buNone/>
            </a:pPr>
            <a:r>
              <a:rPr lang="en-ZA" sz="2800" dirty="0"/>
              <a:t>Pre-configured </a:t>
            </a:r>
            <a:r>
              <a:rPr lang="en-ZA" sz="2800" dirty="0" err="1"/>
              <a:t>WoF</a:t>
            </a:r>
            <a:r>
              <a:rPr lang="en-ZA" sz="2800" dirty="0"/>
              <a:t> Task Team</a:t>
            </a:r>
          </a:p>
          <a:p>
            <a:pPr marL="0" indent="0">
              <a:buNone/>
            </a:pPr>
            <a:r>
              <a:rPr lang="en-ZA" sz="2800" dirty="0"/>
              <a:t>Structured FPA Volunteer Strike Teams  </a:t>
            </a:r>
          </a:p>
          <a:p>
            <a:pPr marL="0" indent="0">
              <a:buNone/>
            </a:pPr>
            <a:r>
              <a:rPr lang="en-ZA" sz="2800" dirty="0"/>
              <a:t> </a:t>
            </a:r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>
              <a:buNone/>
            </a:pPr>
            <a:endParaRPr lang="en-ZA" sz="2800" dirty="0"/>
          </a:p>
          <a:p>
            <a:pPr marL="0" indent="0" algn="ctr">
              <a:buNone/>
            </a:pPr>
            <a:r>
              <a:rPr lang="en-ZA" sz="2800" dirty="0"/>
              <a:t> </a:t>
            </a:r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241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9797-87E8-498F-80D8-B4E432791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1336" y="1298448"/>
            <a:ext cx="8123068" cy="325526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ZA" b="1" dirty="0"/>
              <a:t>        ICS, the Critical Component Enabling Effective   </a:t>
            </a:r>
            <a:br>
              <a:rPr lang="en-ZA" b="1" dirty="0"/>
            </a:br>
            <a:r>
              <a:rPr lang="en-ZA" b="1" dirty="0"/>
              <a:t>Wildfire Incident Response 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D185D-64EC-40E5-B088-0A72CCEEF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6197430" cy="914400"/>
          </a:xfrm>
        </p:spPr>
        <p:txBody>
          <a:bodyPr>
            <a:normAutofit/>
          </a:bodyPr>
          <a:lstStyle/>
          <a:p>
            <a:pPr algn="ctr"/>
            <a:r>
              <a:rPr lang="en-ZA" sz="2400" b="1" i="1" dirty="0"/>
              <a:t>Coordinating Efforts  for Effective </a:t>
            </a:r>
          </a:p>
          <a:p>
            <a:pPr algn="ctr"/>
            <a:r>
              <a:rPr lang="en-ZA" sz="2400" b="1" i="1" dirty="0"/>
              <a:t>Wildland Fire Management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99542A-5F5A-45E0-8DFD-1BF8080E6C32}"/>
              </a:ext>
            </a:extLst>
          </p:cNvPr>
          <p:cNvSpPr/>
          <p:nvPr/>
        </p:nvSpPr>
        <p:spPr>
          <a:xfrm>
            <a:off x="9454046" y="3266318"/>
            <a:ext cx="2617880" cy="634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>
                <a:solidFill>
                  <a:schemeClr val="tx1">
                    <a:lumMod val="95000"/>
                    <a:lumOff val="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Free State Umbrella  FPA </a:t>
            </a:r>
          </a:p>
          <a:p>
            <a:pPr algn="ctr"/>
            <a:endParaRPr lang="en-ZA" dirty="0">
              <a:solidFill>
                <a:schemeClr val="tx1">
                  <a:lumMod val="95000"/>
                  <a:lumOff val="5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11386B-D2CC-4375-808C-6988D991E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047" y="844534"/>
            <a:ext cx="2617879" cy="2421783"/>
          </a:xfrm>
          <a:prstGeom prst="rect">
            <a:avLst/>
          </a:prstGeom>
        </p:spPr>
      </p:pic>
      <p:pic>
        <p:nvPicPr>
          <p:cNvPr id="9" name="Picture 8" descr="A blue triangle in a red circle&#10;&#10;Description automatically generated">
            <a:extLst>
              <a:ext uri="{FF2B5EF4-FFF2-40B4-BE49-F238E27FC236}">
                <a16:creationId xmlns:a16="http://schemas.microsoft.com/office/drawing/2014/main" id="{A874C039-8B41-0A79-2689-E9C0B1DB8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80" y="3722255"/>
            <a:ext cx="2386027" cy="239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0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E9797-87E8-498F-80D8-B4E432791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7912" y="844535"/>
            <a:ext cx="7315200" cy="3255264"/>
          </a:xfrm>
        </p:spPr>
        <p:txBody>
          <a:bodyPr anchor="ctr">
            <a:normAutofit fontScale="90000"/>
          </a:bodyPr>
          <a:lstStyle/>
          <a:p>
            <a:r>
              <a:rPr lang="en-ZA" sz="4900" b="1" dirty="0"/>
              <a:t>Implementing ICS as a Critical</a:t>
            </a:r>
            <a:br>
              <a:rPr lang="en-ZA" sz="4900" b="1" dirty="0"/>
            </a:br>
            <a:r>
              <a:rPr lang="en-ZA" sz="4900" b="1" dirty="0"/>
              <a:t>Component of Response and Management of  Wildfire Emergencies in the Free State .  </a:t>
            </a:r>
            <a:endParaRPr lang="en-ZA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D185D-64EC-40E5-B088-0A72CCEEF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912" y="4479635"/>
            <a:ext cx="7315200" cy="1183549"/>
          </a:xfrm>
        </p:spPr>
        <p:txBody>
          <a:bodyPr>
            <a:normAutofit/>
          </a:bodyPr>
          <a:lstStyle/>
          <a:p>
            <a:pPr algn="ctr"/>
            <a:r>
              <a:rPr lang="en-ZA" sz="2400" b="1" i="1" dirty="0"/>
              <a:t>Coordinating Efforts  for Effective </a:t>
            </a:r>
          </a:p>
          <a:p>
            <a:pPr algn="ctr"/>
            <a:r>
              <a:rPr lang="en-ZA" sz="2400" b="1" i="1" dirty="0"/>
              <a:t>Wildland Fire Management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99542A-5F5A-45E0-8DFD-1BF8080E6C32}"/>
              </a:ext>
            </a:extLst>
          </p:cNvPr>
          <p:cNvSpPr/>
          <p:nvPr/>
        </p:nvSpPr>
        <p:spPr>
          <a:xfrm>
            <a:off x="361219" y="3274291"/>
            <a:ext cx="2617880" cy="634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>
                <a:solidFill>
                  <a:schemeClr val="tx1">
                    <a:lumMod val="95000"/>
                    <a:lumOff val="5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Free State Umbrella  FPA </a:t>
            </a:r>
          </a:p>
          <a:p>
            <a:pPr algn="ctr"/>
            <a:endParaRPr lang="en-ZA" dirty="0">
              <a:solidFill>
                <a:schemeClr val="tx1">
                  <a:lumMod val="95000"/>
                  <a:lumOff val="5000"/>
                </a:schemeClr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11386B-D2CC-4375-808C-6988D991E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9" y="844535"/>
            <a:ext cx="2617879" cy="2421783"/>
          </a:xfrm>
          <a:prstGeom prst="rect">
            <a:avLst/>
          </a:prstGeom>
        </p:spPr>
      </p:pic>
      <p:pic>
        <p:nvPicPr>
          <p:cNvPr id="9" name="Picture 8" descr="A blue triangle in a red circle&#10;&#10;Description automatically generated">
            <a:extLst>
              <a:ext uri="{FF2B5EF4-FFF2-40B4-BE49-F238E27FC236}">
                <a16:creationId xmlns:a16="http://schemas.microsoft.com/office/drawing/2014/main" id="{A874C039-8B41-0A79-2689-E9C0B1DB8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18" y="3583147"/>
            <a:ext cx="2501954" cy="250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5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85304-CAF0-4AB0-A8F7-FCEF664A5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Provincial Background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42E95-661C-4A45-9E21-BD348F440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891" y="864108"/>
            <a:ext cx="7860145" cy="51206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Surface Area: </a:t>
            </a:r>
            <a:r>
              <a:rPr lang="en-ZA" sz="1800" dirty="0"/>
              <a:t>129 464 km² (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12946400h)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18E9F"/>
              </a:buClr>
              <a:buSzTx/>
              <a:buFont typeface="Wingdings 2" pitchFamily="18" charset="2"/>
              <a:buNone/>
              <a:tabLst>
                <a:tab pos="1143000" algn="l"/>
              </a:tabLst>
              <a:defRPr/>
            </a:pPr>
            <a:r>
              <a:rPr lang="en-US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Population Density: </a:t>
            </a:r>
            <a:r>
              <a:rPr lang="en-ZA" sz="1800" dirty="0"/>
              <a:t>22.8/km² ( 2</a:t>
            </a:r>
            <a:r>
              <a:rPr lang="en-ZA" sz="1800" baseline="30000" dirty="0"/>
              <a:t>nd</a:t>
            </a:r>
            <a:r>
              <a:rPr lang="en-ZA" sz="1800" dirty="0"/>
              <a:t> 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owest in the country) </a:t>
            </a:r>
          </a:p>
          <a:p>
            <a:pPr marL="0" indent="0">
              <a:buNone/>
            </a:pPr>
            <a:endParaRPr lang="en-US" sz="1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Biomes:  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86.7% Grassland 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6.47% Nama Karoo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6.49% Savanna</a:t>
            </a:r>
          </a:p>
          <a:p>
            <a:pPr marL="0" indent="0">
              <a:buNone/>
            </a:pPr>
            <a:endParaRPr lang="en-US" sz="1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Land Use: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91.9% Agricultural   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Cultivated Land: 32000 km² (24.7% total surface area) </a:t>
            </a:r>
          </a:p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Grazing/Natural veld 87000 km2 (67.2% total surface area) </a:t>
            </a:r>
          </a:p>
          <a:p>
            <a:pPr marL="0" indent="0">
              <a:buNone/>
            </a:pPr>
            <a:endParaRPr lang="en-US" sz="3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5381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F754C990-9493-43C5-A08F-2B9A55F7D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76A2F0-4868-448D-8624-668A960A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FEB33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ap of a country with different colored areas&#10;&#10;Description automatically generated">
            <a:extLst>
              <a:ext uri="{FF2B5EF4-FFF2-40B4-BE49-F238E27FC236}">
                <a16:creationId xmlns:a16="http://schemas.microsoft.com/office/drawing/2014/main" id="{E6446B2A-6EF0-5A81-EACF-D38386A32A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2" b="-102"/>
          <a:stretch/>
        </p:blipFill>
        <p:spPr>
          <a:xfrm>
            <a:off x="3508727" y="804334"/>
            <a:ext cx="5174545" cy="52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4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0A2A0E-DF1D-C69D-5C09-9A084E8EA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84908"/>
            <a:ext cx="7467600" cy="628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9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42E95-661C-4A45-9E21-BD348F440E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51163" y="1092200"/>
            <a:ext cx="7859712" cy="5121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  <p:pic>
        <p:nvPicPr>
          <p:cNvPr id="4" name="Picture 3" descr="A map of a country&#10;&#10;Description automatically generated">
            <a:extLst>
              <a:ext uri="{FF2B5EF4-FFF2-40B4-BE49-F238E27FC236}">
                <a16:creationId xmlns:a16="http://schemas.microsoft.com/office/drawing/2014/main" id="{09659B1A-EB81-43AB-3EFD-702A7CC1D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47" y="172240"/>
            <a:ext cx="7413653" cy="6231766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5E53EF-C389-8C47-9B94-57ED4CF803FD}"/>
              </a:ext>
            </a:extLst>
          </p:cNvPr>
          <p:cNvSpPr txBox="1"/>
          <p:nvPr/>
        </p:nvSpPr>
        <p:spPr>
          <a:xfrm>
            <a:off x="304799" y="174625"/>
            <a:ext cx="3232727" cy="618630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3600" b="1" dirty="0"/>
              <a:t>FREE STATE PROVINCE </a:t>
            </a:r>
          </a:p>
          <a:p>
            <a:r>
              <a:rPr lang="en-ZA" sz="3600" dirty="0"/>
              <a:t>2019 – 2023</a:t>
            </a:r>
          </a:p>
          <a:p>
            <a:r>
              <a:rPr lang="en-ZA" sz="3600" dirty="0"/>
              <a:t>FIRE SEASONS</a:t>
            </a:r>
          </a:p>
          <a:p>
            <a:endParaRPr lang="en-ZA" sz="3600" dirty="0"/>
          </a:p>
          <a:p>
            <a:r>
              <a:rPr lang="en-ZA" sz="3600" dirty="0"/>
              <a:t> 53378 </a:t>
            </a:r>
          </a:p>
          <a:p>
            <a:r>
              <a:rPr lang="en-ZA" sz="3600" dirty="0"/>
              <a:t>Fire Incidents </a:t>
            </a:r>
          </a:p>
          <a:p>
            <a:endParaRPr lang="en-ZA" sz="3600" dirty="0"/>
          </a:p>
          <a:p>
            <a:r>
              <a:rPr lang="en-ZA" sz="3600" dirty="0"/>
              <a:t>2308694</a:t>
            </a:r>
          </a:p>
          <a:p>
            <a:r>
              <a:rPr lang="en-ZA" sz="3600" dirty="0"/>
              <a:t>Hectares Burnt</a:t>
            </a:r>
          </a:p>
          <a:p>
            <a:r>
              <a:rPr lang="en-ZA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472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42E95-661C-4A45-9E21-BD348F440E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51163" y="1092200"/>
            <a:ext cx="7859712" cy="5121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5E53EF-C389-8C47-9B94-57ED4CF803FD}"/>
              </a:ext>
            </a:extLst>
          </p:cNvPr>
          <p:cNvSpPr txBox="1"/>
          <p:nvPr/>
        </p:nvSpPr>
        <p:spPr>
          <a:xfrm>
            <a:off x="304799" y="174625"/>
            <a:ext cx="3232727" cy="618630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3600" b="1" dirty="0">
                <a:latin typeface="+mj-lt"/>
              </a:rPr>
              <a:t>FREE STATE PROVINCE </a:t>
            </a:r>
          </a:p>
          <a:p>
            <a:r>
              <a:rPr lang="en-ZA" sz="3600" dirty="0"/>
              <a:t>2019 – 2023</a:t>
            </a:r>
          </a:p>
          <a:p>
            <a:r>
              <a:rPr lang="en-ZA" sz="3600" dirty="0"/>
              <a:t>FIRE SEASONS</a:t>
            </a:r>
          </a:p>
          <a:p>
            <a:endParaRPr lang="en-ZA" sz="3600" dirty="0"/>
          </a:p>
          <a:p>
            <a:r>
              <a:rPr lang="en-ZA" sz="3600" dirty="0"/>
              <a:t>19 Large  </a:t>
            </a:r>
          </a:p>
          <a:p>
            <a:r>
              <a:rPr lang="en-ZA" sz="3600" dirty="0"/>
              <a:t>Fire Incidents </a:t>
            </a:r>
          </a:p>
          <a:p>
            <a:endParaRPr lang="en-ZA" sz="3600" dirty="0"/>
          </a:p>
          <a:p>
            <a:r>
              <a:rPr lang="en-ZA" sz="3600" dirty="0"/>
              <a:t>401429.64</a:t>
            </a:r>
          </a:p>
          <a:p>
            <a:r>
              <a:rPr lang="en-ZA" sz="3600" dirty="0"/>
              <a:t>Hectares Burnt</a:t>
            </a:r>
          </a:p>
          <a:p>
            <a:r>
              <a:rPr lang="en-ZA" sz="3600" dirty="0"/>
              <a:t> </a:t>
            </a:r>
          </a:p>
        </p:txBody>
      </p:sp>
      <p:pic>
        <p:nvPicPr>
          <p:cNvPr id="6" name="Picture 5" descr="A map of the united states&#10;&#10;Description automatically generated">
            <a:extLst>
              <a:ext uri="{FF2B5EF4-FFF2-40B4-BE49-F238E27FC236}">
                <a16:creationId xmlns:a16="http://schemas.microsoft.com/office/drawing/2014/main" id="{6CC1C345-67C6-1F46-9C6F-F76DAA244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744" y="174625"/>
            <a:ext cx="7435273" cy="62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9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0DB73-A84E-4804-BDD2-8C36F4C7F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9881" cy="4601183"/>
          </a:xfrm>
        </p:spPr>
        <p:txBody>
          <a:bodyPr/>
          <a:lstStyle/>
          <a:p>
            <a:br>
              <a:rPr lang="en-ZA" b="1" dirty="0"/>
            </a:br>
            <a:r>
              <a:rPr lang="en-ZA" b="1" dirty="0"/>
              <a:t>Operational Requirements</a:t>
            </a:r>
            <a:br>
              <a:rPr lang="en-ZA" b="1" dirty="0"/>
            </a:br>
            <a:r>
              <a:rPr lang="en-ZA" b="1" dirty="0"/>
              <a:t>     </a:t>
            </a:r>
            <a:br>
              <a:rPr lang="en-ZA" b="1" dirty="0"/>
            </a:br>
            <a:r>
              <a:rPr lang="en-ZA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B9C8-553C-4A30-B0C5-218327AEF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ZA" sz="2400" dirty="0"/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endParaRPr lang="en-ZA" sz="2800" dirty="0"/>
          </a:p>
          <a:p>
            <a:r>
              <a:rPr lang="en-ZA" sz="2800" dirty="0"/>
              <a:t>Standardization</a:t>
            </a:r>
          </a:p>
          <a:p>
            <a:r>
              <a:rPr lang="en-ZA" sz="2800" dirty="0"/>
              <a:t>Planning and Organizational Structure </a:t>
            </a:r>
          </a:p>
          <a:p>
            <a:r>
              <a:rPr lang="en-ZA" sz="2800" dirty="0"/>
              <a:t>Communication </a:t>
            </a:r>
          </a:p>
          <a:p>
            <a:r>
              <a:rPr lang="en-ZA" sz="2800" dirty="0"/>
              <a:t>Command and Control</a:t>
            </a:r>
          </a:p>
          <a:p>
            <a:r>
              <a:rPr lang="en-ZA" sz="2800" dirty="0"/>
              <a:t>Manageable Span of Control </a:t>
            </a:r>
          </a:p>
          <a:p>
            <a:r>
              <a:rPr lang="en-ZA" sz="2800" dirty="0"/>
              <a:t>Responsive / Modular Structure</a:t>
            </a:r>
          </a:p>
          <a:p>
            <a:r>
              <a:rPr lang="en-ZA" sz="2800" dirty="0"/>
              <a:t>Resource Management </a:t>
            </a:r>
          </a:p>
          <a:p>
            <a:r>
              <a:rPr lang="en-ZA" sz="2800" dirty="0"/>
              <a:t> Accountability </a:t>
            </a:r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endParaRPr lang="en-ZA" sz="2400" dirty="0"/>
          </a:p>
          <a:p>
            <a:pPr marL="0" indent="0">
              <a:buNone/>
            </a:pPr>
            <a:r>
              <a:rPr lang="en-Z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712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85304-CAF0-4AB0-A8F7-FCEF664A5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4000" b="1" dirty="0"/>
              <a:t>Free State Province  </a:t>
            </a:r>
            <a:br>
              <a:rPr lang="en-ZA" sz="4000" b="1" dirty="0"/>
            </a:br>
            <a:br>
              <a:rPr lang="en-ZA" b="1" dirty="0"/>
            </a:br>
            <a:r>
              <a:rPr lang="en-ZA" dirty="0">
                <a:latin typeface="+mn-lt"/>
              </a:rPr>
              <a:t>Disaster Management    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          &amp; </a:t>
            </a:r>
            <a:br>
              <a:rPr lang="en-ZA" dirty="0">
                <a:latin typeface="+mn-lt"/>
              </a:rPr>
            </a:br>
            <a:r>
              <a:rPr lang="en-ZA" dirty="0">
                <a:latin typeface="+mn-lt"/>
              </a:rPr>
              <a:t>Emergency Services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42E95-661C-4A45-9E21-BD348F440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891" y="864108"/>
            <a:ext cx="7860145" cy="512064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Fire Services </a:t>
            </a:r>
          </a:p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Institutional Deterioration </a:t>
            </a:r>
          </a:p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Chronically underfunded</a:t>
            </a:r>
          </a:p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Lack of equipment and personnel </a:t>
            </a:r>
          </a:p>
          <a:p>
            <a:pPr marL="0" indent="0">
              <a:buNone/>
            </a:pP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Disaster Management  </a:t>
            </a:r>
          </a:p>
          <a:p>
            <a:r>
              <a:rPr lang="en-US" sz="2800" dirty="0">
                <a:solidFill>
                  <a:srgbClr val="4A3F38">
                    <a:lumMod val="20000"/>
                    <a:lumOff val="80000"/>
                  </a:srgbClr>
                </a:solidFill>
                <a:latin typeface="Corbel" panose="020B0503020204020204"/>
                <a:ea typeface="Calibri" panose="020F0502020204030204" pitchFamily="34" charset="0"/>
                <a:cs typeface="Times New Roman" panose="02020603050405020304" pitchFamily="18" charset="0"/>
              </a:rPr>
              <a:t>Underdeveloped O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latin typeface="Corbel" panose="020B0503020204020204"/>
                <a:ea typeface="Calibri" panose="020F0502020204030204" pitchFamily="34" charset="0"/>
                <a:cs typeface="Times New Roman" panose="02020603050405020304" pitchFamily="18" charset="0"/>
              </a:rPr>
              <a:t>rganizational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A3F38">
                    <a:lumMod val="20000"/>
                    <a:lumOff val="80000"/>
                  </a:srgbClr>
                </a:solidFill>
                <a:effectLst/>
                <a:uLnTx/>
                <a:uFillTx/>
                <a:latin typeface="Corbel" panose="020B0503020204020204"/>
                <a:ea typeface="Calibri" panose="020F0502020204030204" pitchFamily="34" charset="0"/>
                <a:cs typeface="Times New Roman" panose="02020603050405020304" pitchFamily="18" charset="0"/>
              </a:rPr>
              <a:t> Structure </a:t>
            </a: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Z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2596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A3F38"/>
      </a:dk2>
      <a:lt2>
        <a:srgbClr val="EEEDCB"/>
      </a:lt2>
      <a:accent1>
        <a:srgbClr val="818E9F"/>
      </a:accent1>
      <a:accent2>
        <a:srgbClr val="D26400"/>
      </a:accent2>
      <a:accent3>
        <a:srgbClr val="C3BA45"/>
      </a:accent3>
      <a:accent4>
        <a:srgbClr val="8A8552"/>
      </a:accent4>
      <a:accent5>
        <a:srgbClr val="F3B843"/>
      </a:accent5>
      <a:accent6>
        <a:srgbClr val="786C71"/>
      </a:accent6>
      <a:hlink>
        <a:srgbClr val="46A7CA"/>
      </a:hlink>
      <a:folHlink>
        <a:srgbClr val="B2B2B2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9935E573-C197-41A8-BCA1-5D5F62C560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9506</TotalTime>
  <Words>389</Words>
  <Application>Microsoft Office PowerPoint</Application>
  <PresentationFormat>Widescreen</PresentationFormat>
  <Paragraphs>211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Corbel</vt:lpstr>
      <vt:lpstr>Dubai</vt:lpstr>
      <vt:lpstr>Wingdings 2</vt:lpstr>
      <vt:lpstr>Frame</vt:lpstr>
      <vt:lpstr>Working on Fire 20th Anniversary Fire Symposium        </vt:lpstr>
      <vt:lpstr>Implementing ICS as a Critical Component of Response and Management of  Wildfire Emergencies in the Free State .  </vt:lpstr>
      <vt:lpstr>Provincial Background  </vt:lpstr>
      <vt:lpstr>PowerPoint Presentation</vt:lpstr>
      <vt:lpstr>PowerPoint Presentation</vt:lpstr>
      <vt:lpstr>PowerPoint Presentation</vt:lpstr>
      <vt:lpstr>PowerPoint Presentation</vt:lpstr>
      <vt:lpstr> Operational Requirements        </vt:lpstr>
      <vt:lpstr>Free State Province    Disaster Management               &amp;  Emergency Services </vt:lpstr>
      <vt:lpstr> Free State Provincial Wildfire Management  Framework        </vt:lpstr>
      <vt:lpstr> Free State Provincial Wildfire Management  Framework        </vt:lpstr>
      <vt:lpstr>Organogram: Provincial Wildfire Management Framework </vt:lpstr>
      <vt:lpstr> Provincial Wildfire Incident Response  Task  Team         </vt:lpstr>
      <vt:lpstr>        ICS, the Critical Component Enabling Effective    Wildfire Incident Response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 Protection Associations  - Mpumalanga</dc:title>
  <dc:creator>Savage FSUFPA</dc:creator>
  <cp:lastModifiedBy>Savage Breytenbach</cp:lastModifiedBy>
  <cp:revision>196</cp:revision>
  <dcterms:created xsi:type="dcterms:W3CDTF">2018-08-29T08:57:30Z</dcterms:created>
  <dcterms:modified xsi:type="dcterms:W3CDTF">2023-11-10T08:08:59Z</dcterms:modified>
</cp:coreProperties>
</file>