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4"/>
    <p:sldMasterId id="2147483729" r:id="rId5"/>
    <p:sldMasterId id="2147483763" r:id="rId6"/>
  </p:sldMasterIdLst>
  <p:notesMasterIdLst>
    <p:notesMasterId r:id="rId16"/>
  </p:notesMasterIdLst>
  <p:sldIdLst>
    <p:sldId id="2147469090" r:id="rId7"/>
    <p:sldId id="2147469108" r:id="rId8"/>
    <p:sldId id="2147469113" r:id="rId9"/>
    <p:sldId id="2147469109" r:id="rId10"/>
    <p:sldId id="2147469092" r:id="rId11"/>
    <p:sldId id="2147469094" r:id="rId12"/>
    <p:sldId id="2147469093" r:id="rId13"/>
    <p:sldId id="2147469095" r:id="rId14"/>
    <p:sldId id="27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9A3"/>
    <a:srgbClr val="12A88A"/>
    <a:srgbClr val="8ABD45"/>
    <a:srgbClr val="0084BB"/>
    <a:srgbClr val="FFA600"/>
    <a:srgbClr val="D14900"/>
    <a:srgbClr val="F25D00"/>
    <a:srgbClr val="007585"/>
    <a:srgbClr val="29B0C3"/>
    <a:srgbClr val="F9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5830" autoAdjust="0"/>
  </p:normalViewPr>
  <p:slideViewPr>
    <p:cSldViewPr snapToGrid="0" showGuides="1">
      <p:cViewPr>
        <p:scale>
          <a:sx n="50" d="100"/>
          <a:sy n="50" d="100"/>
        </p:scale>
        <p:origin x="1212" y="1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A0F826-1D2B-4B85-9B63-96220E5EB6D2}" type="datetimeFigureOut">
              <a:rPr lang="en-ZA" smtClean="0"/>
              <a:t>2023/10/26</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099D9-B234-41B2-8266-ADC361185D62}" type="slidenum">
              <a:rPr lang="en-ZA" smtClean="0"/>
              <a:t>‹#›</a:t>
            </a:fld>
            <a:endParaRPr lang="en-ZA"/>
          </a:p>
        </p:txBody>
      </p:sp>
    </p:spTree>
    <p:extLst>
      <p:ext uri="{BB962C8B-B14F-4D97-AF65-F5344CB8AC3E}">
        <p14:creationId xmlns:p14="http://schemas.microsoft.com/office/powerpoint/2010/main" val="177056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099D9-B234-41B2-8266-ADC361185D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592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1828709" rtl="0" eaLnBrk="1" fontAlgn="auto" latinLnBrk="0" hangingPunct="1">
              <a:lnSpc>
                <a:spcPct val="100000"/>
              </a:lnSpc>
              <a:spcBef>
                <a:spcPts val="0"/>
              </a:spcBef>
              <a:spcAft>
                <a:spcPts val="0"/>
              </a:spcAft>
              <a:buClrTx/>
              <a:buSzTx/>
              <a:buFontTx/>
              <a:buNone/>
              <a:tabLst/>
              <a:defRPr/>
            </a:pPr>
            <a:fld id="{C6AF102A-BCD4-D14F-9CE7-7BB6C2F4C31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828709"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04121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6.jpg"/><Relationship Id="rId4" Type="http://schemas.openxmlformats.org/officeDocument/2006/relationships/image" Target="../media/image5.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2.jp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3.sv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jp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15.jpe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4190480" y="0"/>
            <a:ext cx="8001521" cy="6857554"/>
          </a:xfrm>
          <a:solidFill>
            <a:schemeClr val="bg1">
              <a:lumMod val="95000"/>
            </a:schemeClr>
          </a:solidFill>
        </p:spPr>
        <p:txBody>
          <a:bodyPr tIns="5577840"/>
          <a:lstStyle>
            <a:lvl1pPr algn="ctr">
              <a:defRPr b="0">
                <a:solidFill>
                  <a:schemeClr val="tx1"/>
                </a:solidFill>
              </a:defRPr>
            </a:lvl1pPr>
          </a:lstStyle>
          <a:p>
            <a:r>
              <a:rPr lang="en-US" dirty="0"/>
              <a:t>Click icon to add picture</a:t>
            </a:r>
            <a:endParaRPr lang="en-GB" dirty="0"/>
          </a:p>
        </p:txBody>
      </p:sp>
      <p:sp>
        <p:nvSpPr>
          <p:cNvPr id="15" name="Footer Placeholder 3">
            <a:extLst>
              <a:ext uri="{FF2B5EF4-FFF2-40B4-BE49-F238E27FC236}">
                <a16:creationId xmlns:a16="http://schemas.microsoft.com/office/drawing/2014/main" id="{4B6B1ED1-5316-E04D-A8BF-883351F21FBC}"/>
              </a:ext>
            </a:extLst>
          </p:cNvPr>
          <p:cNvSpPr>
            <a:spLocks noGrp="1"/>
          </p:cNvSpPr>
          <p:nvPr>
            <p:ph type="ftr" sz="quarter" idx="3"/>
          </p:nvPr>
        </p:nvSpPr>
        <p:spPr>
          <a:xfrm>
            <a:off x="366481" y="6277286"/>
            <a:ext cx="3442178" cy="365125"/>
          </a:xfrm>
          <a:prstGeom prst="rect">
            <a:avLst/>
          </a:prstGeom>
        </p:spPr>
        <p:txBody>
          <a:bodyPr vert="horz" wrap="square" lIns="0" tIns="0" rIns="0" bIns="0" rtlCol="0" anchor="ctr"/>
          <a:lstStyle>
            <a:lvl1pPr marL="0" marR="0" indent="0" algn="l" defTabSz="742913" rtl="0" eaLnBrk="1" fontAlgn="auto" latinLnBrk="0" hangingPunct="1">
              <a:lnSpc>
                <a:spcPct val="100000"/>
              </a:lnSpc>
              <a:spcBef>
                <a:spcPts val="0"/>
              </a:spcBef>
              <a:spcAft>
                <a:spcPts val="0"/>
              </a:spcAft>
              <a:buClrTx/>
              <a:buSzTx/>
              <a:buFontTx/>
              <a:buNone/>
              <a:tabLst/>
              <a:defRPr sz="325" b="0" i="0">
                <a:solidFill>
                  <a:schemeClr val="bg1"/>
                </a:solidFill>
                <a:latin typeface="Helvetica Now Text" panose="020B0504030202020204" pitchFamily="34" charset="77"/>
              </a:defRPr>
            </a:lvl1pPr>
          </a:lstStyle>
          <a:p>
            <a:r>
              <a:rPr lang="en-GB" dirty="0"/>
              <a:t>Legal Copy Helvetica Regular 8/9.6 AA Gray</a:t>
            </a:r>
          </a:p>
        </p:txBody>
      </p:sp>
      <p:sp>
        <p:nvSpPr>
          <p:cNvPr id="17" name="Text Placeholder 4">
            <a:extLst>
              <a:ext uri="{FF2B5EF4-FFF2-40B4-BE49-F238E27FC236}">
                <a16:creationId xmlns:a16="http://schemas.microsoft.com/office/drawing/2014/main" id="{DF511AC0-4696-F14A-A241-063B95D00CE3}"/>
              </a:ext>
            </a:extLst>
          </p:cNvPr>
          <p:cNvSpPr>
            <a:spLocks noGrp="1"/>
          </p:cNvSpPr>
          <p:nvPr>
            <p:ph type="body" sz="quarter" idx="16" hasCustomPrompt="1"/>
          </p:nvPr>
        </p:nvSpPr>
        <p:spPr>
          <a:xfrm>
            <a:off x="366483" y="1562100"/>
            <a:ext cx="3442178" cy="4401972"/>
          </a:xfrm>
        </p:spPr>
        <p:txBody>
          <a:bodyPr/>
          <a:lstStyle>
            <a:lvl1pPr marL="0" marR="0" indent="0" algn="l" defTabSz="742913" rtl="0" eaLnBrk="1" fontAlgn="auto" latinLnBrk="0" hangingPunct="1">
              <a:lnSpc>
                <a:spcPct val="100000"/>
              </a:lnSpc>
              <a:spcBef>
                <a:spcPts val="569"/>
              </a:spcBef>
              <a:spcAft>
                <a:spcPts val="569"/>
              </a:spcAft>
              <a:buClrTx/>
              <a:buSzTx/>
              <a:buFont typeface="Arial" panose="020B0604020202020204" pitchFamily="34" charset="0"/>
              <a:buNone/>
              <a:tabLst/>
              <a:defRPr sz="2438">
                <a:solidFill>
                  <a:schemeClr val="bg1"/>
                </a:solidFill>
              </a:defRPr>
            </a:lvl1pPr>
            <a:lvl2pPr>
              <a:lnSpc>
                <a:spcPct val="100000"/>
              </a:lnSpc>
              <a:spcBef>
                <a:spcPts val="406"/>
              </a:spcBef>
              <a:defRPr sz="1625">
                <a:solidFill>
                  <a:schemeClr val="bg1"/>
                </a:solidFill>
              </a:defRPr>
            </a:lvl2pPr>
            <a:lvl3pPr marL="0" indent="0">
              <a:lnSpc>
                <a:spcPct val="100000"/>
              </a:lnSpc>
              <a:spcBef>
                <a:spcPts val="1625"/>
              </a:spcBef>
              <a:spcAft>
                <a:spcPts val="406"/>
              </a:spcAft>
              <a:buNone/>
              <a:defRPr sz="975">
                <a:solidFill>
                  <a:schemeClr val="bg1"/>
                </a:solidFill>
              </a:defRPr>
            </a:lvl3pPr>
            <a:lvl4pPr marL="0" indent="0">
              <a:lnSpc>
                <a:spcPct val="100000"/>
              </a:lnSpc>
              <a:spcBef>
                <a:spcPts val="406"/>
              </a:spcBef>
              <a:spcAft>
                <a:spcPts val="406"/>
              </a:spcAft>
              <a:buNone/>
              <a:tabLst/>
              <a:defRPr>
                <a:solidFill>
                  <a:schemeClr val="bg1"/>
                </a:solidFill>
              </a:defRPr>
            </a:lvl4pPr>
            <a:lvl5pPr marL="0" indent="0">
              <a:lnSpc>
                <a:spcPct val="100000"/>
              </a:lnSpc>
              <a:spcBef>
                <a:spcPts val="406"/>
              </a:spcBef>
              <a:spcAft>
                <a:spcPts val="406"/>
              </a:spcAft>
              <a:buNone/>
              <a:tabLst/>
              <a:defRPr>
                <a:solidFill>
                  <a:schemeClr val="bg1"/>
                </a:solidFill>
              </a:defRPr>
            </a:lvl5pPr>
          </a:lstStyle>
          <a:p>
            <a:pPr marL="0" marR="0" lvl="0" indent="0" algn="l" defTabSz="742913" rtl="0" eaLnBrk="1" fontAlgn="auto" latinLnBrk="0" hangingPunct="1">
              <a:lnSpc>
                <a:spcPct val="100000"/>
              </a:lnSpc>
              <a:spcBef>
                <a:spcPts val="569"/>
              </a:spcBef>
              <a:spcAft>
                <a:spcPts val="569"/>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pic>
        <p:nvPicPr>
          <p:cNvPr id="6" name="Graphic 5">
            <a:extLst>
              <a:ext uri="{FF2B5EF4-FFF2-40B4-BE49-F238E27FC236}">
                <a16:creationId xmlns:a16="http://schemas.microsoft.com/office/drawing/2014/main" id="{6291669A-E186-4DFC-803E-999109B78B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pic>
        <p:nvPicPr>
          <p:cNvPr id="7" name="Graphic 6">
            <a:extLst>
              <a:ext uri="{FF2B5EF4-FFF2-40B4-BE49-F238E27FC236}">
                <a16:creationId xmlns:a16="http://schemas.microsoft.com/office/drawing/2014/main" id="{75340BA6-8D61-49E8-8AF3-FFC4A83061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pic>
        <p:nvPicPr>
          <p:cNvPr id="9" name="Graphic 8">
            <a:extLst>
              <a:ext uri="{FF2B5EF4-FFF2-40B4-BE49-F238E27FC236}">
                <a16:creationId xmlns:a16="http://schemas.microsoft.com/office/drawing/2014/main" id="{CDC294EF-1570-4686-8B4C-6B2B309B20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spTree>
    <p:extLst>
      <p:ext uri="{BB962C8B-B14F-4D97-AF65-F5344CB8AC3E}">
        <p14:creationId xmlns:p14="http://schemas.microsoft.com/office/powerpoint/2010/main" val="2858559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a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29" y="843285"/>
            <a:ext cx="10686953"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pPr lvl="0"/>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10" name="Picture Placeholder 9">
            <a:extLst>
              <a:ext uri="{FF2B5EF4-FFF2-40B4-BE49-F238E27FC236}">
                <a16:creationId xmlns:a16="http://schemas.microsoft.com/office/drawing/2014/main" id="{13ABD6EA-57B1-E841-A2FC-D564D9E5FDC6}"/>
              </a:ext>
            </a:extLst>
          </p:cNvPr>
          <p:cNvSpPr>
            <a:spLocks noGrp="1"/>
          </p:cNvSpPr>
          <p:nvPr>
            <p:ph type="pic" sz="quarter" idx="14"/>
          </p:nvPr>
        </p:nvSpPr>
        <p:spPr>
          <a:xfrm>
            <a:off x="1146592" y="1562102"/>
            <a:ext cx="1898558" cy="2307163"/>
          </a:xfrm>
          <a:noFill/>
        </p:spPr>
        <p:txBody>
          <a:bodyPr/>
          <a:lstStyle>
            <a:lvl1pPr>
              <a:defRPr b="0"/>
            </a:lvl1pPr>
          </a:lstStyle>
          <a:p>
            <a:r>
              <a:rPr lang="en-US" dirty="0"/>
              <a:t>Click icon to add picture</a:t>
            </a:r>
            <a:endParaRPr lang="en-GB" dirty="0"/>
          </a:p>
        </p:txBody>
      </p:sp>
      <p:sp>
        <p:nvSpPr>
          <p:cNvPr id="12" name="Text Placeholder 11">
            <a:extLst>
              <a:ext uri="{FF2B5EF4-FFF2-40B4-BE49-F238E27FC236}">
                <a16:creationId xmlns:a16="http://schemas.microsoft.com/office/drawing/2014/main" id="{6610D141-49A2-A047-8FB7-140EBDBBC4B0}"/>
              </a:ext>
            </a:extLst>
          </p:cNvPr>
          <p:cNvSpPr>
            <a:spLocks noGrp="1"/>
          </p:cNvSpPr>
          <p:nvPr>
            <p:ph type="body" sz="quarter" idx="15" hasCustomPrompt="1"/>
          </p:nvPr>
        </p:nvSpPr>
        <p:spPr>
          <a:xfrm>
            <a:off x="1132524" y="4001952"/>
            <a:ext cx="1906297" cy="1196182"/>
          </a:xfrm>
        </p:spPr>
        <p:txBody>
          <a:bodyPr/>
          <a:lstStyle>
            <a:lvl1pPr>
              <a:lnSpc>
                <a:spcPct val="100000"/>
              </a:lnSpc>
              <a:spcAft>
                <a:spcPts val="244"/>
              </a:spcAft>
              <a:defRPr>
                <a:solidFill>
                  <a:schemeClr val="tx1"/>
                </a:solidFill>
              </a:defRPr>
            </a:lvl1pPr>
            <a:lvl2pPr>
              <a:lnSpc>
                <a:spcPct val="117000"/>
              </a:lnSpc>
              <a:spcAft>
                <a:spcPts val="406"/>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3" name="Picture Placeholder 9">
            <a:extLst>
              <a:ext uri="{FF2B5EF4-FFF2-40B4-BE49-F238E27FC236}">
                <a16:creationId xmlns:a16="http://schemas.microsoft.com/office/drawing/2014/main" id="{37A97B9B-8660-E34D-8A5E-ED215B1104FD}"/>
              </a:ext>
            </a:extLst>
          </p:cNvPr>
          <p:cNvSpPr>
            <a:spLocks noGrp="1"/>
          </p:cNvSpPr>
          <p:nvPr>
            <p:ph type="pic" sz="quarter" idx="16"/>
          </p:nvPr>
        </p:nvSpPr>
        <p:spPr>
          <a:xfrm>
            <a:off x="3810250" y="1562102"/>
            <a:ext cx="1898558" cy="2307163"/>
          </a:xfrm>
          <a:noFill/>
        </p:spPr>
        <p:txBody>
          <a:bodyPr/>
          <a:lstStyle>
            <a:lvl1pPr>
              <a:defRPr b="0"/>
            </a:lvl1pPr>
          </a:lstStyle>
          <a:p>
            <a:r>
              <a:rPr lang="en-US" dirty="0"/>
              <a:t>Click icon to add picture</a:t>
            </a:r>
            <a:endParaRPr lang="en-GB" dirty="0"/>
          </a:p>
        </p:txBody>
      </p:sp>
      <p:sp>
        <p:nvSpPr>
          <p:cNvPr id="14" name="Text Placeholder 11">
            <a:extLst>
              <a:ext uri="{FF2B5EF4-FFF2-40B4-BE49-F238E27FC236}">
                <a16:creationId xmlns:a16="http://schemas.microsoft.com/office/drawing/2014/main" id="{9BEC9BDE-AEC9-004B-A6D3-C047F4216329}"/>
              </a:ext>
            </a:extLst>
          </p:cNvPr>
          <p:cNvSpPr>
            <a:spLocks noGrp="1"/>
          </p:cNvSpPr>
          <p:nvPr>
            <p:ph type="body" sz="quarter" idx="17" hasCustomPrompt="1"/>
          </p:nvPr>
        </p:nvSpPr>
        <p:spPr>
          <a:xfrm>
            <a:off x="3798524" y="4001952"/>
            <a:ext cx="1906297" cy="1196182"/>
          </a:xfrm>
        </p:spPr>
        <p:txBody>
          <a:bodyPr/>
          <a:lstStyle>
            <a:lvl1pPr marL="0" marR="0" indent="0" algn="l" defTabSz="742913" rtl="0" eaLnBrk="1" fontAlgn="auto" latinLnBrk="0" hangingPunct="1">
              <a:lnSpc>
                <a:spcPct val="100000"/>
              </a:lnSpc>
              <a:spcBef>
                <a:spcPts val="0"/>
              </a:spcBef>
              <a:spcAft>
                <a:spcPts val="244"/>
              </a:spcAft>
              <a:buClrTx/>
              <a:buSzTx/>
              <a:buFont typeface="Arial" panose="020B0604020202020204" pitchFamily="34" charset="0"/>
              <a:buNone/>
              <a:tabLst/>
              <a:defRPr>
                <a:solidFill>
                  <a:schemeClr val="tx1"/>
                </a:solidFill>
              </a:defRPr>
            </a:lvl1pPr>
            <a:lvl2pPr>
              <a:lnSpc>
                <a:spcPct val="117000"/>
              </a:lnSpc>
              <a:spcAft>
                <a:spcPts val="406"/>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5" name="Picture Placeholder 9">
            <a:extLst>
              <a:ext uri="{FF2B5EF4-FFF2-40B4-BE49-F238E27FC236}">
                <a16:creationId xmlns:a16="http://schemas.microsoft.com/office/drawing/2014/main" id="{1591472C-0982-C04B-B734-610F55B85769}"/>
              </a:ext>
            </a:extLst>
          </p:cNvPr>
          <p:cNvSpPr>
            <a:spLocks noGrp="1"/>
          </p:cNvSpPr>
          <p:nvPr>
            <p:ph type="pic" sz="quarter" idx="18"/>
          </p:nvPr>
        </p:nvSpPr>
        <p:spPr>
          <a:xfrm>
            <a:off x="6473905" y="1562102"/>
            <a:ext cx="1898558" cy="2307163"/>
          </a:xfrm>
          <a:noFill/>
        </p:spPr>
        <p:txBody>
          <a:bodyPr/>
          <a:lstStyle>
            <a:lvl1pPr>
              <a:defRPr b="0"/>
            </a:lvl1pPr>
          </a:lstStyle>
          <a:p>
            <a:r>
              <a:rPr lang="en-US" dirty="0"/>
              <a:t>Click icon to add picture</a:t>
            </a:r>
            <a:endParaRPr lang="en-GB" dirty="0"/>
          </a:p>
        </p:txBody>
      </p:sp>
      <p:sp>
        <p:nvSpPr>
          <p:cNvPr id="16" name="Text Placeholder 11">
            <a:extLst>
              <a:ext uri="{FF2B5EF4-FFF2-40B4-BE49-F238E27FC236}">
                <a16:creationId xmlns:a16="http://schemas.microsoft.com/office/drawing/2014/main" id="{960251DD-ACC3-EA47-91CA-CB389DDF49AA}"/>
              </a:ext>
            </a:extLst>
          </p:cNvPr>
          <p:cNvSpPr>
            <a:spLocks noGrp="1"/>
          </p:cNvSpPr>
          <p:nvPr>
            <p:ph type="body" sz="quarter" idx="19" hasCustomPrompt="1"/>
          </p:nvPr>
        </p:nvSpPr>
        <p:spPr>
          <a:xfrm>
            <a:off x="6464525" y="4001952"/>
            <a:ext cx="1906297" cy="1196182"/>
          </a:xfrm>
        </p:spPr>
        <p:txBody>
          <a:bodyPr/>
          <a:lstStyle>
            <a:lvl1pPr marL="0" marR="0" indent="0" algn="l" defTabSz="742913" rtl="0" eaLnBrk="1" fontAlgn="auto" latinLnBrk="0" hangingPunct="1">
              <a:lnSpc>
                <a:spcPct val="100000"/>
              </a:lnSpc>
              <a:spcBef>
                <a:spcPts val="0"/>
              </a:spcBef>
              <a:spcAft>
                <a:spcPts val="244"/>
              </a:spcAft>
              <a:buClrTx/>
              <a:buSzTx/>
              <a:buFont typeface="Arial" panose="020B0604020202020204" pitchFamily="34" charset="0"/>
              <a:buNone/>
              <a:tabLst/>
              <a:defRPr>
                <a:solidFill>
                  <a:schemeClr val="tx1"/>
                </a:solidFill>
              </a:defRPr>
            </a:lvl1pPr>
            <a:lvl2pPr>
              <a:lnSpc>
                <a:spcPct val="117000"/>
              </a:lnSpc>
              <a:spcAft>
                <a:spcPts val="406"/>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7" name="Picture Placeholder 9">
            <a:extLst>
              <a:ext uri="{FF2B5EF4-FFF2-40B4-BE49-F238E27FC236}">
                <a16:creationId xmlns:a16="http://schemas.microsoft.com/office/drawing/2014/main" id="{313F46F7-0EF6-244D-A236-B4BEBB2D08F1}"/>
              </a:ext>
            </a:extLst>
          </p:cNvPr>
          <p:cNvSpPr>
            <a:spLocks noGrp="1"/>
          </p:cNvSpPr>
          <p:nvPr>
            <p:ph type="pic" sz="quarter" idx="20"/>
          </p:nvPr>
        </p:nvSpPr>
        <p:spPr>
          <a:xfrm>
            <a:off x="9137562" y="1562102"/>
            <a:ext cx="1898558" cy="2307163"/>
          </a:xfrm>
          <a:noFill/>
        </p:spPr>
        <p:txBody>
          <a:bodyPr/>
          <a:lstStyle>
            <a:lvl1pPr>
              <a:defRPr b="0"/>
            </a:lvl1pPr>
          </a:lstStyle>
          <a:p>
            <a:r>
              <a:rPr lang="en-US" dirty="0"/>
              <a:t>Click icon to add picture</a:t>
            </a:r>
            <a:endParaRPr lang="en-GB" dirty="0"/>
          </a:p>
        </p:txBody>
      </p:sp>
      <p:sp>
        <p:nvSpPr>
          <p:cNvPr id="18" name="Text Placeholder 11">
            <a:extLst>
              <a:ext uri="{FF2B5EF4-FFF2-40B4-BE49-F238E27FC236}">
                <a16:creationId xmlns:a16="http://schemas.microsoft.com/office/drawing/2014/main" id="{143326D2-32A3-424F-A62C-215653886E75}"/>
              </a:ext>
            </a:extLst>
          </p:cNvPr>
          <p:cNvSpPr>
            <a:spLocks noGrp="1"/>
          </p:cNvSpPr>
          <p:nvPr>
            <p:ph type="body" sz="quarter" idx="21" hasCustomPrompt="1"/>
          </p:nvPr>
        </p:nvSpPr>
        <p:spPr>
          <a:xfrm>
            <a:off x="9123493" y="4001952"/>
            <a:ext cx="1906297" cy="1196182"/>
          </a:xfrm>
        </p:spPr>
        <p:txBody>
          <a:bodyPr/>
          <a:lstStyle>
            <a:lvl1pPr marL="0" marR="0" indent="0" algn="l" defTabSz="742913" rtl="0" eaLnBrk="1" fontAlgn="auto" latinLnBrk="0" hangingPunct="1">
              <a:lnSpc>
                <a:spcPct val="100000"/>
              </a:lnSpc>
              <a:spcBef>
                <a:spcPts val="0"/>
              </a:spcBef>
              <a:spcAft>
                <a:spcPts val="244"/>
              </a:spcAft>
              <a:buClrTx/>
              <a:buSzTx/>
              <a:buFont typeface="Arial" panose="020B0604020202020204" pitchFamily="34" charset="0"/>
              <a:buNone/>
              <a:tabLst/>
              <a:defRPr>
                <a:solidFill>
                  <a:schemeClr val="tx1"/>
                </a:solidFill>
              </a:defRPr>
            </a:lvl1pPr>
            <a:lvl2pPr>
              <a:lnSpc>
                <a:spcPct val="117000"/>
              </a:lnSpc>
              <a:spcAft>
                <a:spcPts val="406"/>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9" name="Title 18">
            <a:extLst>
              <a:ext uri="{FF2B5EF4-FFF2-40B4-BE49-F238E27FC236}">
                <a16:creationId xmlns:a16="http://schemas.microsoft.com/office/drawing/2014/main" id="{57B7E86D-DAE6-8745-948F-8FCF64B1EEF4}"/>
              </a:ext>
            </a:extLst>
          </p:cNvPr>
          <p:cNvSpPr>
            <a:spLocks noGrp="1"/>
          </p:cNvSpPr>
          <p:nvPr>
            <p:ph type="title" hasCustomPrompt="1"/>
          </p:nvPr>
        </p:nvSpPr>
        <p:spPr/>
        <p:txBody>
          <a:bodyPr/>
          <a:lstStyle/>
          <a:p>
            <a:r>
              <a:rPr lang="en-GB" dirty="0"/>
              <a:t>Speakers – click to add title</a:t>
            </a:r>
          </a:p>
        </p:txBody>
      </p:sp>
    </p:spTree>
    <p:extLst>
      <p:ext uri="{BB962C8B-B14F-4D97-AF65-F5344CB8AC3E}">
        <p14:creationId xmlns:p14="http://schemas.microsoft.com/office/powerpoint/2010/main" val="378763777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Questions">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085FC83-B7B1-6F4C-A3B4-6BC6DAA8D695}"/>
              </a:ext>
            </a:extLst>
          </p:cNvPr>
          <p:cNvSpPr>
            <a:spLocks noGrp="1"/>
          </p:cNvSpPr>
          <p:nvPr>
            <p:ph type="pic" sz="quarter" idx="17"/>
          </p:nvPr>
        </p:nvSpPr>
        <p:spPr>
          <a:xfrm>
            <a:off x="0" y="1035353"/>
            <a:ext cx="6614794" cy="5822647"/>
          </a:xfrm>
          <a:custGeom>
            <a:avLst/>
            <a:gdLst>
              <a:gd name="connsiteX0" fmla="*/ 7239001 w 14478000"/>
              <a:gd name="connsiteY0" fmla="*/ 0 h 12747522"/>
              <a:gd name="connsiteX1" fmla="*/ 14478000 w 14478000"/>
              <a:gd name="connsiteY1" fmla="*/ 7239000 h 12747522"/>
              <a:gd name="connsiteX2" fmla="*/ 12106340 w 14478000"/>
              <a:gd name="connsiteY2" fmla="*/ 12597439 h 12747522"/>
              <a:gd name="connsiteX3" fmla="*/ 11933078 w 14478000"/>
              <a:gd name="connsiteY3" fmla="*/ 12747522 h 12747522"/>
              <a:gd name="connsiteX4" fmla="*/ 2544922 w 14478000"/>
              <a:gd name="connsiteY4" fmla="*/ 12747522 h 12747522"/>
              <a:gd name="connsiteX5" fmla="*/ 2371660 w 14478000"/>
              <a:gd name="connsiteY5" fmla="*/ 12597439 h 12747522"/>
              <a:gd name="connsiteX6" fmla="*/ 0 w 14478000"/>
              <a:gd name="connsiteY6" fmla="*/ 7239000 h 12747522"/>
              <a:gd name="connsiteX7" fmla="*/ 7239001 w 14478000"/>
              <a:gd name="connsiteY7" fmla="*/ 0 h 1274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78000" h="12747522">
                <a:moveTo>
                  <a:pt x="7239001" y="0"/>
                </a:moveTo>
                <a:cubicBezTo>
                  <a:pt x="11236989" y="0"/>
                  <a:pt x="14478000" y="3241011"/>
                  <a:pt x="14478000" y="7239000"/>
                </a:cubicBezTo>
                <a:cubicBezTo>
                  <a:pt x="14478000" y="9362932"/>
                  <a:pt x="13563301" y="11273224"/>
                  <a:pt x="12106340" y="12597439"/>
                </a:cubicBezTo>
                <a:lnTo>
                  <a:pt x="11933078" y="12747522"/>
                </a:lnTo>
                <a:lnTo>
                  <a:pt x="2544922" y="12747522"/>
                </a:lnTo>
                <a:lnTo>
                  <a:pt x="2371660" y="12597439"/>
                </a:lnTo>
                <a:cubicBezTo>
                  <a:pt x="914700" y="11273224"/>
                  <a:pt x="0" y="9362932"/>
                  <a:pt x="0" y="7239000"/>
                </a:cubicBezTo>
                <a:cubicBezTo>
                  <a:pt x="0" y="3241011"/>
                  <a:pt x="3241011" y="0"/>
                  <a:pt x="7239001" y="0"/>
                </a:cubicBezTo>
                <a:close/>
              </a:path>
            </a:pathLst>
          </a:custGeom>
          <a:solidFill>
            <a:schemeClr val="bg1">
              <a:lumMod val="90000"/>
            </a:schemeClr>
          </a:solidFill>
          <a:ln>
            <a:noFill/>
          </a:ln>
          <a:effectLst/>
        </p:spPr>
        <p:txBody>
          <a:bodyPr wrap="square">
            <a:noAutofit/>
          </a:bodyPr>
          <a:lstStyle>
            <a:lvl1pPr marL="0" indent="0">
              <a:buNone/>
              <a:defRPr sz="1300" b="0" i="0">
                <a:ln>
                  <a:noFill/>
                </a:ln>
                <a:solidFill>
                  <a:schemeClr val="bg1">
                    <a:lumMod val="85000"/>
                  </a:schemeClr>
                </a:solidFill>
                <a:latin typeface="Source Sans Pro Light" panose="020B0403030403020204" pitchFamily="34" charset="0"/>
                <a:ea typeface="Noto Sans Light" panose="020B0402040504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2378470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29" y="843285"/>
            <a:ext cx="10686953"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12" name="Text Placeholder 11">
            <a:extLst>
              <a:ext uri="{FF2B5EF4-FFF2-40B4-BE49-F238E27FC236}">
                <a16:creationId xmlns:a16="http://schemas.microsoft.com/office/drawing/2014/main" id="{6610D141-49A2-A047-8FB7-140EBDBBC4B0}"/>
              </a:ext>
            </a:extLst>
          </p:cNvPr>
          <p:cNvSpPr>
            <a:spLocks noGrp="1"/>
          </p:cNvSpPr>
          <p:nvPr>
            <p:ph type="body" sz="quarter" idx="15" hasCustomPrompt="1"/>
          </p:nvPr>
        </p:nvSpPr>
        <p:spPr>
          <a:xfrm>
            <a:off x="1125489" y="2268721"/>
            <a:ext cx="1906297" cy="1196182"/>
          </a:xfrm>
        </p:spPr>
        <p:txBody>
          <a:bodyPr/>
          <a:lstStyle>
            <a:lvl1pPr>
              <a:lnSpc>
                <a:spcPct val="100000"/>
              </a:lnSpc>
              <a:spcAft>
                <a:spcPts val="488"/>
              </a:spcAft>
              <a:defRPr>
                <a:solidFill>
                  <a:schemeClr val="tx1"/>
                </a:solidFill>
              </a:defRPr>
            </a:lvl1pPr>
            <a:lvl2pPr>
              <a:lnSpc>
                <a:spcPct val="117000"/>
              </a:lnSpc>
              <a:spcAft>
                <a:spcPts val="406"/>
              </a:spcAft>
              <a:defRPr b="0" i="0">
                <a:solidFill>
                  <a:schemeClr val="tx1"/>
                </a:solidFill>
                <a:latin typeface="Helvetica Now Text" panose="020B0504030202020204" pitchFamily="34" charset="77"/>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a subheading – First level. Type text Second level</a:t>
            </a:r>
          </a:p>
          <a:p>
            <a:pPr lvl="1"/>
            <a:r>
              <a:rPr lang="en-GB" dirty="0"/>
              <a:t>Second level</a:t>
            </a:r>
          </a:p>
        </p:txBody>
      </p:sp>
      <p:sp>
        <p:nvSpPr>
          <p:cNvPr id="19" name="Text Placeholder 2">
            <a:extLst>
              <a:ext uri="{FF2B5EF4-FFF2-40B4-BE49-F238E27FC236}">
                <a16:creationId xmlns:a16="http://schemas.microsoft.com/office/drawing/2014/main" id="{E49045D9-F474-534B-B66E-E6ADDDF84880}"/>
              </a:ext>
            </a:extLst>
          </p:cNvPr>
          <p:cNvSpPr>
            <a:spLocks noGrp="1"/>
          </p:cNvSpPr>
          <p:nvPr>
            <p:ph type="body" idx="1" hasCustomPrompt="1"/>
          </p:nvPr>
        </p:nvSpPr>
        <p:spPr>
          <a:xfrm>
            <a:off x="1024846" y="1472945"/>
            <a:ext cx="2107585" cy="823912"/>
          </a:xfrm>
        </p:spPr>
        <p:txBody>
          <a:bodyPr anchor="t"/>
          <a:lstStyle>
            <a:lvl1pPr marL="0" indent="0" algn="ctr">
              <a:spcAft>
                <a:spcPts val="0"/>
              </a:spcAft>
              <a:buNone/>
              <a:defRPr sz="4063" b="0" i="0" spc="-41" baseline="0">
                <a:solidFill>
                  <a:schemeClr val="tx1"/>
                </a:solidFill>
                <a:latin typeface="Helvetica Now Text Light" panose="020B0404030202020204" pitchFamily="34" charset="77"/>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00:00</a:t>
            </a:r>
          </a:p>
        </p:txBody>
      </p:sp>
      <p:sp>
        <p:nvSpPr>
          <p:cNvPr id="20" name="Text Placeholder 2">
            <a:extLst>
              <a:ext uri="{FF2B5EF4-FFF2-40B4-BE49-F238E27FC236}">
                <a16:creationId xmlns:a16="http://schemas.microsoft.com/office/drawing/2014/main" id="{54251FBB-F5DB-CF4D-9F5D-7C56555892F7}"/>
              </a:ext>
            </a:extLst>
          </p:cNvPr>
          <p:cNvSpPr>
            <a:spLocks noGrp="1"/>
          </p:cNvSpPr>
          <p:nvPr>
            <p:ph type="body" idx="16" hasCustomPrompt="1"/>
          </p:nvPr>
        </p:nvSpPr>
        <p:spPr>
          <a:xfrm>
            <a:off x="3703088" y="1472945"/>
            <a:ext cx="2107585" cy="823912"/>
          </a:xfrm>
        </p:spPr>
        <p:txBody>
          <a:bodyPr anchor="t"/>
          <a:lstStyle>
            <a:lvl1pPr marL="0" indent="0" algn="ctr">
              <a:spcAft>
                <a:spcPts val="0"/>
              </a:spcAft>
              <a:buNone/>
              <a:defRPr sz="4063" b="0" i="0" spc="-41" baseline="0">
                <a:solidFill>
                  <a:schemeClr val="tx1"/>
                </a:solidFill>
                <a:latin typeface="Helvetica Now Text Light" panose="020B0404030202020204" pitchFamily="34" charset="77"/>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00:00</a:t>
            </a:r>
          </a:p>
        </p:txBody>
      </p:sp>
      <p:sp>
        <p:nvSpPr>
          <p:cNvPr id="21" name="Text Placeholder 2">
            <a:extLst>
              <a:ext uri="{FF2B5EF4-FFF2-40B4-BE49-F238E27FC236}">
                <a16:creationId xmlns:a16="http://schemas.microsoft.com/office/drawing/2014/main" id="{F79A4968-9A45-1F43-9FBF-F939A432017B}"/>
              </a:ext>
            </a:extLst>
          </p:cNvPr>
          <p:cNvSpPr>
            <a:spLocks noGrp="1"/>
          </p:cNvSpPr>
          <p:nvPr>
            <p:ph type="body" idx="17" hasCustomPrompt="1"/>
          </p:nvPr>
        </p:nvSpPr>
        <p:spPr>
          <a:xfrm>
            <a:off x="6381329" y="1472945"/>
            <a:ext cx="2107585" cy="823912"/>
          </a:xfrm>
        </p:spPr>
        <p:txBody>
          <a:bodyPr anchor="t"/>
          <a:lstStyle>
            <a:lvl1pPr marL="0" indent="0" algn="ctr">
              <a:spcAft>
                <a:spcPts val="0"/>
              </a:spcAft>
              <a:buNone/>
              <a:defRPr sz="4063" b="0" i="0" spc="-41" baseline="0">
                <a:solidFill>
                  <a:schemeClr val="accent2"/>
                </a:solidFill>
                <a:latin typeface="Helvetica Now Text Light" panose="020B0404030202020204" pitchFamily="34" charset="77"/>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00:00</a:t>
            </a:r>
          </a:p>
        </p:txBody>
      </p:sp>
      <p:sp>
        <p:nvSpPr>
          <p:cNvPr id="22" name="Text Placeholder 2">
            <a:extLst>
              <a:ext uri="{FF2B5EF4-FFF2-40B4-BE49-F238E27FC236}">
                <a16:creationId xmlns:a16="http://schemas.microsoft.com/office/drawing/2014/main" id="{81177350-D59D-1A4B-866F-F6B33BFE23C9}"/>
              </a:ext>
            </a:extLst>
          </p:cNvPr>
          <p:cNvSpPr>
            <a:spLocks noGrp="1"/>
          </p:cNvSpPr>
          <p:nvPr>
            <p:ph type="body" idx="18" hasCustomPrompt="1"/>
          </p:nvPr>
        </p:nvSpPr>
        <p:spPr>
          <a:xfrm>
            <a:off x="9059571" y="1472945"/>
            <a:ext cx="2107585" cy="823912"/>
          </a:xfrm>
        </p:spPr>
        <p:txBody>
          <a:bodyPr anchor="t"/>
          <a:lstStyle>
            <a:lvl1pPr marL="0" indent="0" algn="ctr">
              <a:spcAft>
                <a:spcPts val="0"/>
              </a:spcAft>
              <a:buNone/>
              <a:defRPr sz="4063" b="0" i="0" spc="-41" baseline="0">
                <a:solidFill>
                  <a:schemeClr val="tx1"/>
                </a:solidFill>
                <a:latin typeface="Helvetica Now Text Light" panose="020B0404030202020204" pitchFamily="34" charset="77"/>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00:00</a:t>
            </a:r>
          </a:p>
        </p:txBody>
      </p:sp>
      <p:sp>
        <p:nvSpPr>
          <p:cNvPr id="23" name="Text Placeholder 11">
            <a:extLst>
              <a:ext uri="{FF2B5EF4-FFF2-40B4-BE49-F238E27FC236}">
                <a16:creationId xmlns:a16="http://schemas.microsoft.com/office/drawing/2014/main" id="{CFCF217A-3A08-6B4F-B3FF-408C4E3EF83E}"/>
              </a:ext>
            </a:extLst>
          </p:cNvPr>
          <p:cNvSpPr>
            <a:spLocks noGrp="1"/>
          </p:cNvSpPr>
          <p:nvPr>
            <p:ph type="body" sz="quarter" idx="19" hasCustomPrompt="1"/>
          </p:nvPr>
        </p:nvSpPr>
        <p:spPr>
          <a:xfrm>
            <a:off x="3791490" y="2268721"/>
            <a:ext cx="1906297" cy="1196182"/>
          </a:xfrm>
        </p:spPr>
        <p:txBody>
          <a:bodyPr/>
          <a:lstStyle>
            <a:lvl1pPr>
              <a:lnSpc>
                <a:spcPct val="100000"/>
              </a:lnSpc>
              <a:spcAft>
                <a:spcPts val="488"/>
              </a:spcAft>
              <a:defRPr>
                <a:solidFill>
                  <a:schemeClr val="tx1"/>
                </a:solidFill>
              </a:defRPr>
            </a:lvl1pPr>
            <a:lvl2pPr>
              <a:lnSpc>
                <a:spcPct val="117000"/>
              </a:lnSpc>
              <a:spcAft>
                <a:spcPts val="406"/>
              </a:spcAft>
              <a:defRPr b="0" i="0">
                <a:solidFill>
                  <a:schemeClr val="tx1"/>
                </a:solidFill>
                <a:latin typeface="Helvetica Now Text" panose="020B0504030202020204" pitchFamily="34" charset="77"/>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a subheading – First level. Type text Second level</a:t>
            </a:r>
          </a:p>
          <a:p>
            <a:pPr lvl="1"/>
            <a:r>
              <a:rPr lang="en-GB" dirty="0"/>
              <a:t>Second level</a:t>
            </a:r>
          </a:p>
        </p:txBody>
      </p:sp>
      <p:sp>
        <p:nvSpPr>
          <p:cNvPr id="24" name="Text Placeholder 11">
            <a:extLst>
              <a:ext uri="{FF2B5EF4-FFF2-40B4-BE49-F238E27FC236}">
                <a16:creationId xmlns:a16="http://schemas.microsoft.com/office/drawing/2014/main" id="{2A7FD1F4-E4CD-AF49-AF5B-9130F9B4A088}"/>
              </a:ext>
            </a:extLst>
          </p:cNvPr>
          <p:cNvSpPr>
            <a:spLocks noGrp="1"/>
          </p:cNvSpPr>
          <p:nvPr>
            <p:ph type="body" sz="quarter" idx="20" hasCustomPrompt="1"/>
          </p:nvPr>
        </p:nvSpPr>
        <p:spPr>
          <a:xfrm>
            <a:off x="6457492" y="2268721"/>
            <a:ext cx="1906297" cy="1196182"/>
          </a:xfrm>
        </p:spPr>
        <p:txBody>
          <a:bodyPr/>
          <a:lstStyle>
            <a:lvl1pPr>
              <a:lnSpc>
                <a:spcPct val="100000"/>
              </a:lnSpc>
              <a:spcAft>
                <a:spcPts val="488"/>
              </a:spcAft>
              <a:defRPr>
                <a:solidFill>
                  <a:schemeClr val="tx1"/>
                </a:solidFill>
              </a:defRPr>
            </a:lvl1pPr>
            <a:lvl2pPr>
              <a:lnSpc>
                <a:spcPct val="117000"/>
              </a:lnSpc>
              <a:spcAft>
                <a:spcPts val="406"/>
              </a:spcAft>
              <a:defRPr b="0" i="0">
                <a:solidFill>
                  <a:schemeClr val="tx1"/>
                </a:solidFill>
                <a:latin typeface="Helvetica Now Text" panose="020B0504030202020204" pitchFamily="34" charset="77"/>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a subheading – First level. Type text Second level</a:t>
            </a:r>
          </a:p>
          <a:p>
            <a:pPr lvl="1"/>
            <a:r>
              <a:rPr lang="en-GB" dirty="0"/>
              <a:t>Second level</a:t>
            </a:r>
          </a:p>
        </p:txBody>
      </p:sp>
      <p:sp>
        <p:nvSpPr>
          <p:cNvPr id="25" name="Text Placeholder 11">
            <a:extLst>
              <a:ext uri="{FF2B5EF4-FFF2-40B4-BE49-F238E27FC236}">
                <a16:creationId xmlns:a16="http://schemas.microsoft.com/office/drawing/2014/main" id="{5C32491C-7CCF-1342-BDE0-FE357B42D453}"/>
              </a:ext>
            </a:extLst>
          </p:cNvPr>
          <p:cNvSpPr>
            <a:spLocks noGrp="1"/>
          </p:cNvSpPr>
          <p:nvPr>
            <p:ph type="body" sz="quarter" idx="21" hasCustomPrompt="1"/>
          </p:nvPr>
        </p:nvSpPr>
        <p:spPr>
          <a:xfrm>
            <a:off x="9123493" y="2268721"/>
            <a:ext cx="1906297" cy="1196182"/>
          </a:xfrm>
        </p:spPr>
        <p:txBody>
          <a:bodyPr/>
          <a:lstStyle>
            <a:lvl1pPr>
              <a:lnSpc>
                <a:spcPct val="100000"/>
              </a:lnSpc>
              <a:spcAft>
                <a:spcPts val="488"/>
              </a:spcAft>
              <a:defRPr>
                <a:solidFill>
                  <a:schemeClr val="tx1"/>
                </a:solidFill>
              </a:defRPr>
            </a:lvl1pPr>
            <a:lvl2pPr>
              <a:lnSpc>
                <a:spcPct val="117000"/>
              </a:lnSpc>
              <a:spcAft>
                <a:spcPts val="406"/>
              </a:spcAft>
              <a:defRPr b="0" i="0">
                <a:solidFill>
                  <a:schemeClr val="tx1"/>
                </a:solidFill>
                <a:latin typeface="Helvetica Now Text" panose="020B0504030202020204" pitchFamily="34" charset="77"/>
              </a:defRPr>
            </a:lvl2pPr>
            <a:lvl3pPr>
              <a:lnSpc>
                <a:spcPct val="117000"/>
              </a:lnSpc>
              <a:defRPr>
                <a:solidFill>
                  <a:schemeClr val="tx1"/>
                </a:solidFill>
              </a:defRPr>
            </a:lvl3pPr>
            <a:lvl4pPr>
              <a:lnSpc>
                <a:spcPct val="117000"/>
              </a:lnSpc>
              <a:defRPr>
                <a:solidFill>
                  <a:schemeClr val="tx1"/>
                </a:solidFill>
              </a:defRPr>
            </a:lvl4pPr>
            <a:lvl5pPr>
              <a:lnSpc>
                <a:spcPct val="117000"/>
              </a:lnSpc>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Type a subheading – First level. Type text Second level</a:t>
            </a:r>
          </a:p>
          <a:p>
            <a:pPr lvl="1"/>
            <a:r>
              <a:rPr lang="en-GB" dirty="0"/>
              <a:t>Second level</a:t>
            </a:r>
          </a:p>
        </p:txBody>
      </p:sp>
      <p:sp>
        <p:nvSpPr>
          <p:cNvPr id="5" name="Title 4">
            <a:extLst>
              <a:ext uri="{FF2B5EF4-FFF2-40B4-BE49-F238E27FC236}">
                <a16:creationId xmlns:a16="http://schemas.microsoft.com/office/drawing/2014/main" id="{CE94A118-9ACE-1944-A522-D064A28911A7}"/>
              </a:ext>
            </a:extLst>
          </p:cNvPr>
          <p:cNvSpPr>
            <a:spLocks noGrp="1"/>
          </p:cNvSpPr>
          <p:nvPr>
            <p:ph type="title" hasCustomPrompt="1"/>
          </p:nvPr>
        </p:nvSpPr>
        <p:spPr/>
        <p:txBody>
          <a:bodyPr/>
          <a:lstStyle/>
          <a:p>
            <a:r>
              <a:rPr lang="en-GB" dirty="0"/>
              <a:t>Agenda – click to add title</a:t>
            </a:r>
          </a:p>
        </p:txBody>
      </p:sp>
    </p:spTree>
    <p:extLst>
      <p:ext uri="{BB962C8B-B14F-4D97-AF65-F5344CB8AC3E}">
        <p14:creationId xmlns:p14="http://schemas.microsoft.com/office/powerpoint/2010/main" val="1352752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_callout">
    <p:bg>
      <p:bgPr>
        <a:solidFill>
          <a:srgbClr val="E5EF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3DFE6-CF7F-6941-BD95-6D8F3550836E}"/>
              </a:ext>
            </a:extLst>
          </p:cNvPr>
          <p:cNvSpPr>
            <a:spLocks noGrp="1"/>
          </p:cNvSpPr>
          <p:nvPr>
            <p:ph type="title" hasCustomPrompt="1"/>
          </p:nvPr>
        </p:nvSpPr>
        <p:spPr>
          <a:xfrm>
            <a:off x="381026" y="3503445"/>
            <a:ext cx="9524826" cy="785613"/>
          </a:xfrm>
        </p:spPr>
        <p:txBody>
          <a:bodyPr anchor="t">
            <a:noAutofit/>
          </a:bodyPr>
          <a:lstStyle>
            <a:lvl1pPr algn="l">
              <a:lnSpc>
                <a:spcPct val="100000"/>
              </a:lnSpc>
              <a:defRPr sz="1300" b="0" i="0">
                <a:solidFill>
                  <a:schemeClr val="tx1"/>
                </a:solidFill>
                <a:latin typeface="Helvetica Now Text" panose="020B0504030202020204" pitchFamily="34" charset="77"/>
              </a:defRPr>
            </a:lvl1pPr>
          </a:lstStyle>
          <a:p>
            <a:r>
              <a:rPr lang="en-GB" dirty="0"/>
              <a:t>Click to edit callout subhead</a:t>
            </a:r>
          </a:p>
        </p:txBody>
      </p:sp>
      <p:sp>
        <p:nvSpPr>
          <p:cNvPr id="3" name="Slide Number Placeholder 2">
            <a:extLst>
              <a:ext uri="{FF2B5EF4-FFF2-40B4-BE49-F238E27FC236}">
                <a16:creationId xmlns:a16="http://schemas.microsoft.com/office/drawing/2014/main" id="{777E01A6-7CA0-C146-AFF9-40B8146B8884}"/>
              </a:ext>
            </a:extLst>
          </p:cNvPr>
          <p:cNvSpPr>
            <a:spLocks noGrp="1"/>
          </p:cNvSpPr>
          <p:nvPr>
            <p:ph type="sldNum" sz="quarter" idx="10"/>
          </p:nvPr>
        </p:nvSpPr>
        <p:spPr/>
        <p:txBody>
          <a:bodyPr/>
          <a:lstStyle/>
          <a:p>
            <a:fld id="{91D568E7-61F5-D04E-995D-81EF41C01A2A}" type="slidenum">
              <a:rPr lang="en-GB" smtClean="0"/>
              <a:pPr/>
              <a:t>‹#›</a:t>
            </a:fld>
            <a:endParaRPr lang="en-GB" dirty="0"/>
          </a:p>
        </p:txBody>
      </p:sp>
      <p:sp>
        <p:nvSpPr>
          <p:cNvPr id="4" name="Footer Placeholder 3">
            <a:extLst>
              <a:ext uri="{FF2B5EF4-FFF2-40B4-BE49-F238E27FC236}">
                <a16:creationId xmlns:a16="http://schemas.microsoft.com/office/drawing/2014/main" id="{3F7AED66-6F74-7547-9E21-115ADD7A8E24}"/>
              </a:ext>
            </a:extLst>
          </p:cNvPr>
          <p:cNvSpPr>
            <a:spLocks noGrp="1"/>
          </p:cNvSpPr>
          <p:nvPr>
            <p:ph type="ftr" sz="quarter" idx="11"/>
          </p:nvPr>
        </p:nvSpPr>
        <p:spPr/>
        <p:txBody>
          <a:bodyPr/>
          <a:lstStyle/>
          <a:p>
            <a:r>
              <a:rPr lang="en-GB" dirty="0"/>
              <a:t>Legal Copy Helvetica Regular 8/9.6 Black</a:t>
            </a:r>
          </a:p>
        </p:txBody>
      </p:sp>
      <p:sp>
        <p:nvSpPr>
          <p:cNvPr id="7" name="Subtitle 2">
            <a:extLst>
              <a:ext uri="{FF2B5EF4-FFF2-40B4-BE49-F238E27FC236}">
                <a16:creationId xmlns:a16="http://schemas.microsoft.com/office/drawing/2014/main" id="{71AC1B24-C527-8C44-89B1-BA739F2AB5F4}"/>
              </a:ext>
            </a:extLst>
          </p:cNvPr>
          <p:cNvSpPr>
            <a:spLocks noGrp="1"/>
          </p:cNvSpPr>
          <p:nvPr>
            <p:ph type="subTitle" idx="13" hasCustomPrompt="1"/>
          </p:nvPr>
        </p:nvSpPr>
        <p:spPr>
          <a:xfrm>
            <a:off x="381026" y="876302"/>
            <a:ext cx="9524826" cy="2478257"/>
          </a:xfrm>
        </p:spPr>
        <p:txBody>
          <a:bodyPr wrap="square" anchor="b" anchorCtr="0">
            <a:noAutofit/>
          </a:bodyPr>
          <a:lstStyle>
            <a:lvl1pPr marL="0" indent="0" algn="l">
              <a:lnSpc>
                <a:spcPct val="100000"/>
              </a:lnSpc>
              <a:spcAft>
                <a:spcPts val="0"/>
              </a:spcAft>
              <a:buNone/>
              <a:defRPr sz="3575" b="0" i="0">
                <a:solidFill>
                  <a:schemeClr val="tx1"/>
                </a:solidFill>
                <a:latin typeface="Helvetica Now Text Light" panose="020B04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pPr lvl="0"/>
            <a:r>
              <a:rPr lang="en-US" dirty="0"/>
              <a:t>Click to enter Callout</a:t>
            </a:r>
          </a:p>
        </p:txBody>
      </p:sp>
    </p:spTree>
    <p:extLst>
      <p:ext uri="{BB962C8B-B14F-4D97-AF65-F5344CB8AC3E}">
        <p14:creationId xmlns:p14="http://schemas.microsoft.com/office/powerpoint/2010/main" val="40935283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_1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5"/>
            <a:ext cx="10686953"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1142281" y="1562100"/>
            <a:ext cx="10667900" cy="4438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84887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_2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5"/>
            <a:ext cx="10686953"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1142283" y="1562100"/>
            <a:ext cx="4953719" cy="4438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a:extLst>
              <a:ext uri="{FF2B5EF4-FFF2-40B4-BE49-F238E27FC236}">
                <a16:creationId xmlns:a16="http://schemas.microsoft.com/office/drawing/2014/main" id="{C4727DAE-2E97-A443-B677-9D8220C5E4C4}"/>
              </a:ext>
            </a:extLst>
          </p:cNvPr>
          <p:cNvSpPr>
            <a:spLocks noGrp="1"/>
          </p:cNvSpPr>
          <p:nvPr>
            <p:ph sz="quarter" idx="15"/>
          </p:nvPr>
        </p:nvSpPr>
        <p:spPr>
          <a:xfrm>
            <a:off x="6476629" y="1562100"/>
            <a:ext cx="5333554" cy="4438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243450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_3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5"/>
            <a:ext cx="10686953"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1142280" y="1562100"/>
            <a:ext cx="3427636" cy="4432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3D3C49DE-9CF0-D64E-B027-761F00728619}"/>
              </a:ext>
            </a:extLst>
          </p:cNvPr>
          <p:cNvSpPr>
            <a:spLocks noGrp="1"/>
          </p:cNvSpPr>
          <p:nvPr>
            <p:ph sz="quarter" idx="15"/>
          </p:nvPr>
        </p:nvSpPr>
        <p:spPr>
          <a:xfrm>
            <a:off x="4957784" y="1562100"/>
            <a:ext cx="3427636" cy="4432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a:extLst>
              <a:ext uri="{FF2B5EF4-FFF2-40B4-BE49-F238E27FC236}">
                <a16:creationId xmlns:a16="http://schemas.microsoft.com/office/drawing/2014/main" id="{D748340F-E610-DD45-9760-F316BD6985AA}"/>
              </a:ext>
            </a:extLst>
          </p:cNvPr>
          <p:cNvSpPr>
            <a:spLocks noGrp="1"/>
          </p:cNvSpPr>
          <p:nvPr>
            <p:ph sz="quarter" idx="16"/>
          </p:nvPr>
        </p:nvSpPr>
        <p:spPr>
          <a:xfrm>
            <a:off x="8773288" y="1562100"/>
            <a:ext cx="3036894" cy="4432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827132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tats/infographics/table - long title and sub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30264" y="1560738"/>
            <a:ext cx="10686953" cy="187615"/>
          </a:xfrm>
        </p:spPr>
        <p:txBody>
          <a:bodyPr wrap="square">
            <a:spAutoFit/>
          </a:bodyPr>
          <a:lstStyle>
            <a:lvl1pPr marL="0" indent="0" algn="l">
              <a:spcAft>
                <a:spcPts val="0"/>
              </a:spcAft>
              <a:buNone/>
              <a:defRPr sz="1219" b="1"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pPr lvl="0"/>
            <a:r>
              <a:rPr lang="en-GB" dirty="0"/>
              <a:t>Click to add subtitle</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8C0D9B07-E9B2-C449-9FDC-719C9006FBB6}"/>
              </a:ext>
            </a:extLst>
          </p:cNvPr>
          <p:cNvSpPr>
            <a:spLocks noGrp="1"/>
          </p:cNvSpPr>
          <p:nvPr>
            <p:ph type="title" hasCustomPrompt="1"/>
          </p:nvPr>
        </p:nvSpPr>
        <p:spPr/>
        <p:txBody>
          <a:bodyPr/>
          <a:lstStyle/>
          <a:p>
            <a:r>
              <a:rPr lang="en-GB" dirty="0"/>
              <a:t>Stats or infographics – click to add title</a:t>
            </a:r>
          </a:p>
        </p:txBody>
      </p:sp>
    </p:spTree>
    <p:extLst>
      <p:ext uri="{BB962C8B-B14F-4D97-AF65-F5344CB8AC3E}">
        <p14:creationId xmlns:p14="http://schemas.microsoft.com/office/powerpoint/2010/main" val="1421094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sub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29" y="843285"/>
            <a:ext cx="10686953"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p:txBody>
          <a:bodyPr/>
          <a:lstStyle/>
          <a:p>
            <a:r>
              <a:rPr lang="en-GB" dirty="0"/>
              <a:t>Graphs/infographics/tables – click to add title</a:t>
            </a:r>
          </a:p>
        </p:txBody>
      </p:sp>
    </p:spTree>
    <p:extLst>
      <p:ext uri="{BB962C8B-B14F-4D97-AF65-F5344CB8AC3E}">
        <p14:creationId xmlns:p14="http://schemas.microsoft.com/office/powerpoint/2010/main" val="13859850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pPr/>
              <a:t>‹#›</a:t>
            </a:fld>
            <a:endParaRPr lang="en-GB" dirty="0"/>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p:txBody>
          <a:bodyPr/>
          <a:lstStyle/>
          <a:p>
            <a:r>
              <a:rPr lang="en-GB" dirty="0"/>
              <a:t>Graphs/infographics/tables – click to add title</a:t>
            </a:r>
          </a:p>
        </p:txBody>
      </p:sp>
      <p:sp>
        <p:nvSpPr>
          <p:cNvPr id="7" name="Footer Placeholder 3">
            <a:extLst>
              <a:ext uri="{FF2B5EF4-FFF2-40B4-BE49-F238E27FC236}">
                <a16:creationId xmlns:a16="http://schemas.microsoft.com/office/drawing/2014/main" id="{F4320E87-12F0-46F5-A488-9424C59375E1}"/>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Tree>
    <p:extLst>
      <p:ext uri="{BB962C8B-B14F-4D97-AF65-F5344CB8AC3E}">
        <p14:creationId xmlns:p14="http://schemas.microsoft.com/office/powerpoint/2010/main" val="2301534135"/>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Content and sourc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142281" y="1561984"/>
            <a:ext cx="3048198" cy="4439573"/>
          </a:xfrm>
        </p:spPr>
        <p:txBody>
          <a:bodyPr/>
          <a:lstStyle>
            <a:lvl1pPr>
              <a:defRPr>
                <a:solidFill>
                  <a:schemeClr val="tx2"/>
                </a:solidFill>
              </a:defRPr>
            </a:lvl1pPr>
            <a:lvl2pPr>
              <a:defRPr>
                <a:solidFill>
                  <a:schemeClr val="tx1"/>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dirty="0"/>
              <a:t>Type a subheading – First level. Type text Second level</a:t>
            </a:r>
          </a:p>
          <a:p>
            <a:pPr lvl="1"/>
            <a:r>
              <a:rPr lang="en-GB" dirty="0"/>
              <a:t>Second level</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31" y="843285"/>
            <a:ext cx="10901230"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a:xfrm>
            <a:off x="1123231" y="468192"/>
            <a:ext cx="10901230" cy="325154"/>
          </a:xfrm>
        </p:spPr>
        <p:txBody>
          <a:bodyPr/>
          <a:lstStyle/>
          <a:p>
            <a:r>
              <a:rPr lang="en-GB" dirty="0"/>
              <a:t>Click to add title</a:t>
            </a:r>
          </a:p>
        </p:txBody>
      </p:sp>
      <p:sp>
        <p:nvSpPr>
          <p:cNvPr id="4" name="Text Placeholder 3">
            <a:extLst>
              <a:ext uri="{FF2B5EF4-FFF2-40B4-BE49-F238E27FC236}">
                <a16:creationId xmlns:a16="http://schemas.microsoft.com/office/drawing/2014/main" id="{6AF2102A-8DDB-5D4A-B5F4-F105419B0B6E}"/>
              </a:ext>
            </a:extLst>
          </p:cNvPr>
          <p:cNvSpPr>
            <a:spLocks noGrp="1"/>
          </p:cNvSpPr>
          <p:nvPr>
            <p:ph type="body" sz="quarter" idx="14" hasCustomPrompt="1"/>
          </p:nvPr>
        </p:nvSpPr>
        <p:spPr>
          <a:xfrm>
            <a:off x="9905953" y="2127423"/>
            <a:ext cx="1560043" cy="2444578"/>
          </a:xfrm>
        </p:spPr>
        <p:txBody>
          <a:bodyPr/>
          <a:lstStyle>
            <a:lvl1pPr marL="84825" indent="-84825">
              <a:lnSpc>
                <a:spcPct val="100000"/>
              </a:lnSpc>
              <a:spcAft>
                <a:spcPts val="203"/>
              </a:spcAft>
              <a:buFont typeface="+mj-lt"/>
              <a:buAutoNum type="arabicPeriod"/>
              <a:tabLst/>
              <a:defRPr sz="406" b="0" i="0">
                <a:solidFill>
                  <a:schemeClr val="tx1"/>
                </a:solidFill>
                <a:latin typeface="Helvetica Now Text" panose="020B0504030202020204" pitchFamily="34" charset="77"/>
              </a:defRPr>
            </a:lvl1pPr>
            <a:lvl2pPr>
              <a:lnSpc>
                <a:spcPct val="100000"/>
              </a:lnSpc>
              <a:spcAft>
                <a:spcPts val="203"/>
              </a:spcAft>
              <a:defRPr sz="406">
                <a:solidFill>
                  <a:schemeClr val="tx1"/>
                </a:solidFill>
              </a:defRPr>
            </a:lvl2pPr>
            <a:lvl3pPr marL="81906" indent="-81906">
              <a:lnSpc>
                <a:spcPct val="100000"/>
              </a:lnSpc>
              <a:spcAft>
                <a:spcPts val="203"/>
              </a:spcAft>
              <a:tabLst/>
              <a:defRPr sz="406">
                <a:solidFill>
                  <a:schemeClr val="tx1"/>
                </a:solidFill>
              </a:defRPr>
            </a:lvl3pPr>
            <a:lvl4pPr marL="152202" indent="-67072">
              <a:lnSpc>
                <a:spcPct val="100000"/>
              </a:lnSpc>
              <a:spcAft>
                <a:spcPts val="203"/>
              </a:spcAft>
              <a:tabLst/>
              <a:defRPr sz="406">
                <a:solidFill>
                  <a:schemeClr val="tx1"/>
                </a:solidFill>
              </a:defRPr>
            </a:lvl4pPr>
            <a:lvl5pPr marL="236042" indent="-82550">
              <a:lnSpc>
                <a:spcPct val="100000"/>
              </a:lnSpc>
              <a:spcAft>
                <a:spcPts val="203"/>
              </a:spcAft>
              <a:tabLst/>
              <a:defRPr sz="406">
                <a:solidFill>
                  <a:schemeClr val="tx1"/>
                </a:solidFill>
              </a:defRPr>
            </a:lvl5pPr>
          </a:lstStyle>
          <a:p>
            <a:pPr lvl="0"/>
            <a:r>
              <a:rPr lang="en-GB" dirty="0"/>
              <a:t>Type a a list or notes – First level</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4029652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248F69B-50B5-0F42-982D-7D61C2BD5FB9}"/>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1522512" y="0"/>
            <a:ext cx="6483665" cy="6857554"/>
          </a:xfrm>
          <a:solidFill>
            <a:schemeClr val="bg1">
              <a:lumMod val="95000"/>
            </a:schemeClr>
          </a:solidFill>
        </p:spPr>
        <p:txBody>
          <a:bodyPr tIns="5669280"/>
          <a:lstStyle>
            <a:lvl1pPr algn="ctr">
              <a:defRPr b="0"/>
            </a:lvl1pPr>
          </a:lstStyle>
          <a:p>
            <a:r>
              <a:rPr lang="en-US" dirty="0"/>
              <a:t>Click icon to add picture</a:t>
            </a:r>
            <a:endParaRPr lang="en-GB" dirty="0"/>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8364691" y="6277286"/>
            <a:ext cx="3449906"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2"/>
                </a:solidFill>
                <a:latin typeface="Helvetica Now Text" panose="020B0504030202020204" pitchFamily="34" charset="77"/>
              </a:defRPr>
            </a:lvl1pPr>
          </a:lstStyle>
          <a:p>
            <a:r>
              <a:rPr lang="en-GB" dirty="0"/>
              <a:t>Legal Copy Helvetica Regular 8/9.6 Black</a:t>
            </a:r>
          </a:p>
        </p:txBody>
      </p:sp>
      <p:sp>
        <p:nvSpPr>
          <p:cNvPr id="16" name="Text Placeholder 4">
            <a:extLst>
              <a:ext uri="{FF2B5EF4-FFF2-40B4-BE49-F238E27FC236}">
                <a16:creationId xmlns:a16="http://schemas.microsoft.com/office/drawing/2014/main" id="{C47AFE81-DA8A-134F-B52C-C13A80B71350}"/>
              </a:ext>
            </a:extLst>
          </p:cNvPr>
          <p:cNvSpPr>
            <a:spLocks noGrp="1"/>
          </p:cNvSpPr>
          <p:nvPr>
            <p:ph type="body" sz="quarter" idx="16" hasCustomPrompt="1"/>
          </p:nvPr>
        </p:nvSpPr>
        <p:spPr>
          <a:xfrm>
            <a:off x="8364691" y="1562100"/>
            <a:ext cx="3442178" cy="4438650"/>
          </a:xfrm>
        </p:spPr>
        <p:txBody>
          <a:bodyPr/>
          <a:lstStyle>
            <a:lvl1pPr marL="0" marR="0" indent="0" algn="l" defTabSz="742913" rtl="0" eaLnBrk="1" fontAlgn="auto" latinLnBrk="0" hangingPunct="1">
              <a:lnSpc>
                <a:spcPct val="100000"/>
              </a:lnSpc>
              <a:spcBef>
                <a:spcPts val="569"/>
              </a:spcBef>
              <a:spcAft>
                <a:spcPts val="569"/>
              </a:spcAft>
              <a:buClrTx/>
              <a:buSzTx/>
              <a:buFont typeface="Arial" panose="020B0604020202020204" pitchFamily="34" charset="0"/>
              <a:buNone/>
              <a:tabLst/>
              <a:defRPr sz="2438">
                <a:solidFill>
                  <a:schemeClr val="tx1"/>
                </a:solidFill>
              </a:defRPr>
            </a:lvl1pPr>
            <a:lvl2pPr>
              <a:lnSpc>
                <a:spcPct val="100000"/>
              </a:lnSpc>
              <a:spcBef>
                <a:spcPts val="406"/>
              </a:spcBef>
              <a:defRPr sz="1625">
                <a:solidFill>
                  <a:schemeClr val="tx1"/>
                </a:solidFill>
              </a:defRPr>
            </a:lvl2pPr>
            <a:lvl3pPr marL="0" indent="0">
              <a:lnSpc>
                <a:spcPct val="100000"/>
              </a:lnSpc>
              <a:spcBef>
                <a:spcPts val="1625"/>
              </a:spcBef>
              <a:spcAft>
                <a:spcPts val="406"/>
              </a:spcAft>
              <a:buNone/>
              <a:defRPr sz="975">
                <a:solidFill>
                  <a:schemeClr val="tx1"/>
                </a:solidFill>
              </a:defRPr>
            </a:lvl3pPr>
            <a:lvl4pPr marL="0" indent="0">
              <a:lnSpc>
                <a:spcPct val="100000"/>
              </a:lnSpc>
              <a:spcBef>
                <a:spcPts val="406"/>
              </a:spcBef>
              <a:spcAft>
                <a:spcPts val="406"/>
              </a:spcAft>
              <a:buNone/>
              <a:tabLst/>
              <a:defRPr>
                <a:solidFill>
                  <a:schemeClr val="tx1"/>
                </a:solidFill>
              </a:defRPr>
            </a:lvl4pPr>
            <a:lvl5pPr marL="0" indent="0">
              <a:lnSpc>
                <a:spcPct val="100000"/>
              </a:lnSpc>
              <a:spcBef>
                <a:spcPts val="406"/>
              </a:spcBef>
              <a:spcAft>
                <a:spcPts val="406"/>
              </a:spcAft>
              <a:buNone/>
              <a:tabLst/>
              <a:defRPr>
                <a:solidFill>
                  <a:schemeClr val="tx1"/>
                </a:solidFill>
              </a:defRPr>
            </a:lvl5pPr>
          </a:lstStyle>
          <a:p>
            <a:pPr marL="0" marR="0" lvl="0" indent="0" algn="l" defTabSz="742913" rtl="0" eaLnBrk="1" fontAlgn="auto" latinLnBrk="0" hangingPunct="1">
              <a:lnSpc>
                <a:spcPct val="100000"/>
              </a:lnSpc>
              <a:spcBef>
                <a:spcPts val="569"/>
              </a:spcBef>
              <a:spcAft>
                <a:spcPts val="569"/>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8AAF5851-9237-4AF8-BB90-A948C545F03C}"/>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pic>
        <p:nvPicPr>
          <p:cNvPr id="9" name="Graphic 8">
            <a:extLst>
              <a:ext uri="{FF2B5EF4-FFF2-40B4-BE49-F238E27FC236}">
                <a16:creationId xmlns:a16="http://schemas.microsoft.com/office/drawing/2014/main" id="{3038456F-3E12-4DE0-8D61-3C910A6032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sp>
        <p:nvSpPr>
          <p:cNvPr id="10" name="Rectangle 9">
            <a:extLst>
              <a:ext uri="{FF2B5EF4-FFF2-40B4-BE49-F238E27FC236}">
                <a16:creationId xmlns:a16="http://schemas.microsoft.com/office/drawing/2014/main" id="{FBDFCDF2-258B-4C47-BE14-60CE51275425}"/>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pic>
        <p:nvPicPr>
          <p:cNvPr id="13" name="Graphic 12">
            <a:extLst>
              <a:ext uri="{FF2B5EF4-FFF2-40B4-BE49-F238E27FC236}">
                <a16:creationId xmlns:a16="http://schemas.microsoft.com/office/drawing/2014/main" id="{DD6B64E5-2431-4AF8-9F50-C56A041F07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sp>
        <p:nvSpPr>
          <p:cNvPr id="15" name="Rectangle 14">
            <a:extLst>
              <a:ext uri="{FF2B5EF4-FFF2-40B4-BE49-F238E27FC236}">
                <a16:creationId xmlns:a16="http://schemas.microsoft.com/office/drawing/2014/main" id="{A603655F-5CB9-48CB-ADB1-B9BBA380D74E}"/>
              </a:ext>
            </a:extLst>
          </p:cNvPr>
          <p:cNvSpPr/>
          <p:nvPr userDrawn="1"/>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pic>
        <p:nvPicPr>
          <p:cNvPr id="17" name="Graphic 16">
            <a:extLst>
              <a:ext uri="{FF2B5EF4-FFF2-40B4-BE49-F238E27FC236}">
                <a16:creationId xmlns:a16="http://schemas.microsoft.com/office/drawing/2014/main" id="{869101C5-430B-47D2-B860-13B2CFDFFB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spTree>
    <p:extLst>
      <p:ext uri="{BB962C8B-B14F-4D97-AF65-F5344CB8AC3E}">
        <p14:creationId xmlns:p14="http://schemas.microsoft.com/office/powerpoint/2010/main" val="25177801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e and a Statem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p:txBody>
          <a:bodyPr/>
          <a:lstStyle/>
          <a:p>
            <a:r>
              <a:rPr lang="en-US" dirty="0"/>
              <a:t>Click to add title</a:t>
            </a:r>
            <a:endParaRPr lang="en-GB" dirty="0"/>
          </a:p>
        </p:txBody>
      </p:sp>
      <p:sp>
        <p:nvSpPr>
          <p:cNvPr id="11" name="Text Placeholder 10">
            <a:extLst>
              <a:ext uri="{FF2B5EF4-FFF2-40B4-BE49-F238E27FC236}">
                <a16:creationId xmlns:a16="http://schemas.microsoft.com/office/drawing/2014/main" id="{04AD07C5-4AC5-0847-BB1D-A611D2FFA5E5}"/>
              </a:ext>
            </a:extLst>
          </p:cNvPr>
          <p:cNvSpPr>
            <a:spLocks noGrp="1"/>
          </p:cNvSpPr>
          <p:nvPr>
            <p:ph type="body" sz="quarter" idx="14" hasCustomPrompt="1"/>
          </p:nvPr>
        </p:nvSpPr>
        <p:spPr>
          <a:xfrm>
            <a:off x="1142281" y="2164226"/>
            <a:ext cx="6856859" cy="2807824"/>
          </a:xfrm>
        </p:spPr>
        <p:txBody>
          <a:bodyPr/>
          <a:lstStyle>
            <a:lvl1pPr>
              <a:spcAft>
                <a:spcPts val="731"/>
              </a:spcAft>
              <a:defRPr sz="2113" b="0" i="0">
                <a:solidFill>
                  <a:schemeClr val="tx1"/>
                </a:solidFill>
                <a:latin typeface="Helvetica Now Text" panose="020B0504030202020204" pitchFamily="34" charset="77"/>
              </a:defRPr>
            </a:lvl1pPr>
            <a:lvl2pPr>
              <a:lnSpc>
                <a:spcPct val="100000"/>
              </a:lnSpc>
              <a:defRPr sz="1219" b="1">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statement – First level. </a:t>
            </a:r>
            <a:r>
              <a:rPr lang="en-US" dirty="0"/>
              <a:t>Type Author name – Second level</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3" name="Graphic 12">
            <a:extLst>
              <a:ext uri="{FF2B5EF4-FFF2-40B4-BE49-F238E27FC236}">
                <a16:creationId xmlns:a16="http://schemas.microsoft.com/office/drawing/2014/main" id="{A9BB17E7-401E-184B-9F87-B7BC8F0529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8247" y="1596389"/>
            <a:ext cx="400137" cy="400110"/>
          </a:xfrm>
          <a:prstGeom prst="rect">
            <a:avLst/>
          </a:prstGeom>
        </p:spPr>
      </p:pic>
      <p:pic>
        <p:nvPicPr>
          <p:cNvPr id="7" name="Graphic 6">
            <a:extLst>
              <a:ext uri="{FF2B5EF4-FFF2-40B4-BE49-F238E27FC236}">
                <a16:creationId xmlns:a16="http://schemas.microsoft.com/office/drawing/2014/main" id="{52E2AFBC-6ABB-4EED-ACC1-794B5A7A71A3}"/>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1138247" y="1596389"/>
            <a:ext cx="400137" cy="400110"/>
          </a:xfrm>
          <a:prstGeom prst="rect">
            <a:avLst/>
          </a:prstGeom>
        </p:spPr>
      </p:pic>
      <p:pic>
        <p:nvPicPr>
          <p:cNvPr id="9" name="Graphic 8">
            <a:extLst>
              <a:ext uri="{FF2B5EF4-FFF2-40B4-BE49-F238E27FC236}">
                <a16:creationId xmlns:a16="http://schemas.microsoft.com/office/drawing/2014/main" id="{511D52FE-5000-418C-9A8E-3E1400D26F86}"/>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1138247" y="1596389"/>
            <a:ext cx="400137" cy="400110"/>
          </a:xfrm>
          <a:prstGeom prst="rect">
            <a:avLst/>
          </a:prstGeom>
        </p:spPr>
      </p:pic>
      <p:pic>
        <p:nvPicPr>
          <p:cNvPr id="10" name="Graphic 9">
            <a:extLst>
              <a:ext uri="{FF2B5EF4-FFF2-40B4-BE49-F238E27FC236}">
                <a16:creationId xmlns:a16="http://schemas.microsoft.com/office/drawing/2014/main" id="{84AF1C63-4301-406B-AAF7-C988694E33A0}"/>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1138247" y="1596389"/>
            <a:ext cx="400137" cy="400110"/>
          </a:xfrm>
          <a:prstGeom prst="rect">
            <a:avLst/>
          </a:prstGeom>
        </p:spPr>
      </p:pic>
    </p:spTree>
    <p:extLst>
      <p:ext uri="{BB962C8B-B14F-4D97-AF65-F5344CB8AC3E}">
        <p14:creationId xmlns:p14="http://schemas.microsoft.com/office/powerpoint/2010/main" val="29859480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123231" y="1501531"/>
            <a:ext cx="4592142" cy="823912"/>
          </a:xfrm>
        </p:spPr>
        <p:txBody>
          <a:bodyPr anchor="b"/>
          <a:lstStyle>
            <a:lvl1pPr marL="0" indent="0">
              <a:spcAft>
                <a:spcPts val="0"/>
              </a:spcAft>
              <a:buNone/>
              <a:defRPr sz="2113"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a subheading</a:t>
            </a:r>
          </a:p>
        </p:txBody>
      </p:sp>
      <p:sp>
        <p:nvSpPr>
          <p:cNvPr id="9" name="Slide Number Placeholder 8"/>
          <p:cNvSpPr>
            <a:spLocks noGrp="1"/>
          </p:cNvSpPr>
          <p:nvPr>
            <p:ph type="sldNum" sz="quarter" idx="12"/>
          </p:nvPr>
        </p:nvSpPr>
        <p:spPr/>
        <p:txBody>
          <a:bodyPr/>
          <a:lstStyle/>
          <a:p>
            <a:fld id="{91D568E7-61F5-D04E-995D-81EF41C01A2A}" type="slidenum">
              <a:rPr lang="en-GB" smtClean="0"/>
              <a:t>‹#›</a:t>
            </a:fld>
            <a:endParaRPr lang="en-GB" dirty="0"/>
          </a:p>
        </p:txBody>
      </p:sp>
      <p:sp>
        <p:nvSpPr>
          <p:cNvPr id="8" name="Footer Placeholder 3">
            <a:extLst>
              <a:ext uri="{FF2B5EF4-FFF2-40B4-BE49-F238E27FC236}">
                <a16:creationId xmlns:a16="http://schemas.microsoft.com/office/drawing/2014/main" id="{F187AB40-3171-FE41-90BE-9608605351B5}"/>
              </a:ext>
            </a:extLst>
          </p:cNvPr>
          <p:cNvSpPr>
            <a:spLocks noGrp="1"/>
          </p:cNvSpPr>
          <p:nvPr>
            <p:ph type="ftr" sz="quarter" idx="1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4" name="Title 3">
            <a:extLst>
              <a:ext uri="{FF2B5EF4-FFF2-40B4-BE49-F238E27FC236}">
                <a16:creationId xmlns:a16="http://schemas.microsoft.com/office/drawing/2014/main" id="{3C323A1D-0DF6-D04A-99CF-6DDF3BC3DD22}"/>
              </a:ext>
            </a:extLst>
          </p:cNvPr>
          <p:cNvSpPr>
            <a:spLocks noGrp="1"/>
          </p:cNvSpPr>
          <p:nvPr>
            <p:ph type="title" hasCustomPrompt="1"/>
          </p:nvPr>
        </p:nvSpPr>
        <p:spPr/>
        <p:txBody>
          <a:bodyPr/>
          <a:lstStyle/>
          <a:p>
            <a:r>
              <a:rPr lang="en-US" dirty="0"/>
              <a:t>Click to add title</a:t>
            </a:r>
            <a:endParaRPr lang="en-GB" dirty="0"/>
          </a:p>
        </p:txBody>
      </p:sp>
      <p:sp>
        <p:nvSpPr>
          <p:cNvPr id="10" name="Text Placeholder 2">
            <a:extLst>
              <a:ext uri="{FF2B5EF4-FFF2-40B4-BE49-F238E27FC236}">
                <a16:creationId xmlns:a16="http://schemas.microsoft.com/office/drawing/2014/main" id="{967649EE-8531-9141-870B-101EFCCD3878}"/>
              </a:ext>
            </a:extLst>
          </p:cNvPr>
          <p:cNvSpPr>
            <a:spLocks noGrp="1"/>
          </p:cNvSpPr>
          <p:nvPr>
            <p:ph type="body" idx="14" hasCustomPrompt="1"/>
          </p:nvPr>
        </p:nvSpPr>
        <p:spPr>
          <a:xfrm>
            <a:off x="6096000" y="1501531"/>
            <a:ext cx="4592142" cy="823912"/>
          </a:xfrm>
        </p:spPr>
        <p:txBody>
          <a:bodyPr anchor="b"/>
          <a:lstStyle>
            <a:lvl1pPr marL="0" indent="0">
              <a:spcAft>
                <a:spcPts val="0"/>
              </a:spcAft>
              <a:buNone/>
              <a:defRPr sz="2113"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a subheading</a:t>
            </a:r>
          </a:p>
        </p:txBody>
      </p:sp>
      <p:sp>
        <p:nvSpPr>
          <p:cNvPr id="12" name="Text Placeholder 2">
            <a:extLst>
              <a:ext uri="{FF2B5EF4-FFF2-40B4-BE49-F238E27FC236}">
                <a16:creationId xmlns:a16="http://schemas.microsoft.com/office/drawing/2014/main" id="{5B75A3A2-24D3-6E4A-84F3-47A419B343DD}"/>
              </a:ext>
            </a:extLst>
          </p:cNvPr>
          <p:cNvSpPr>
            <a:spLocks noGrp="1"/>
          </p:cNvSpPr>
          <p:nvPr>
            <p:ph type="body" idx="15" hasCustomPrompt="1"/>
          </p:nvPr>
        </p:nvSpPr>
        <p:spPr>
          <a:xfrm>
            <a:off x="1123231" y="2464226"/>
            <a:ext cx="4592142" cy="823912"/>
          </a:xfrm>
        </p:spPr>
        <p:txBody>
          <a:bodyPr anchor="t"/>
          <a:lstStyle>
            <a:lvl1pPr marL="0" indent="0">
              <a:spcAft>
                <a:spcPts val="569"/>
              </a:spcAft>
              <a:buNone/>
              <a:defRPr sz="146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text</a:t>
            </a:r>
          </a:p>
        </p:txBody>
      </p:sp>
      <p:sp>
        <p:nvSpPr>
          <p:cNvPr id="13" name="Text Placeholder 2">
            <a:extLst>
              <a:ext uri="{FF2B5EF4-FFF2-40B4-BE49-F238E27FC236}">
                <a16:creationId xmlns:a16="http://schemas.microsoft.com/office/drawing/2014/main" id="{7718535F-994E-C146-A1F5-CB4A2CB3BE57}"/>
              </a:ext>
            </a:extLst>
          </p:cNvPr>
          <p:cNvSpPr>
            <a:spLocks noGrp="1"/>
          </p:cNvSpPr>
          <p:nvPr>
            <p:ph type="body" idx="16" hasCustomPrompt="1"/>
          </p:nvPr>
        </p:nvSpPr>
        <p:spPr>
          <a:xfrm>
            <a:off x="6096000" y="2464226"/>
            <a:ext cx="4592142" cy="823912"/>
          </a:xfrm>
        </p:spPr>
        <p:txBody>
          <a:bodyPr anchor="t"/>
          <a:lstStyle>
            <a:lvl1pPr marL="0" marR="0" indent="0" algn="l" defTabSz="742913" rtl="0" eaLnBrk="1" fontAlgn="auto" latinLnBrk="0" hangingPunct="1">
              <a:lnSpc>
                <a:spcPct val="100000"/>
              </a:lnSpc>
              <a:spcBef>
                <a:spcPts val="0"/>
              </a:spcBef>
              <a:spcAft>
                <a:spcPts val="569"/>
              </a:spcAft>
              <a:buClrTx/>
              <a:buSzTx/>
              <a:buFont typeface="Arial" panose="020B0604020202020204" pitchFamily="34" charset="0"/>
              <a:buNone/>
              <a:tabLst/>
              <a:defRPr sz="146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marL="0" marR="0" lvl="0" indent="0" algn="l" defTabSz="742913" rtl="0" eaLnBrk="1" fontAlgn="auto" latinLnBrk="0" hangingPunct="1">
              <a:lnSpc>
                <a:spcPct val="100000"/>
              </a:lnSpc>
              <a:spcBef>
                <a:spcPts val="0"/>
              </a:spcBef>
              <a:spcAft>
                <a:spcPts val="569"/>
              </a:spcAft>
              <a:buClrTx/>
              <a:buSzTx/>
              <a:buFont typeface="Arial" panose="020B0604020202020204" pitchFamily="34" charset="0"/>
              <a:buNone/>
              <a:tabLst/>
              <a:defRPr/>
            </a:pPr>
            <a:r>
              <a:rPr lang="en-US" dirty="0"/>
              <a:t>Click to add text</a:t>
            </a:r>
          </a:p>
        </p:txBody>
      </p:sp>
    </p:spTree>
    <p:extLst>
      <p:ext uri="{BB962C8B-B14F-4D97-AF65-F5344CB8AC3E}">
        <p14:creationId xmlns:p14="http://schemas.microsoft.com/office/powerpoint/2010/main" val="35951158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Content and infographic">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130706" y="1561984"/>
            <a:ext cx="2347506" cy="4439573"/>
          </a:xfrm>
        </p:spPr>
        <p:txBody>
          <a:bodyPr/>
          <a:lstStyle>
            <a:lvl1pPr>
              <a:lnSpc>
                <a:spcPct val="117000"/>
              </a:lnSpc>
              <a:spcAft>
                <a:spcPts val="325"/>
              </a:spcAft>
              <a:defRPr sz="813">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5"/>
            <a:ext cx="10686953"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Tree>
    <p:extLst>
      <p:ext uri="{BB962C8B-B14F-4D97-AF65-F5344CB8AC3E}">
        <p14:creationId xmlns:p14="http://schemas.microsoft.com/office/powerpoint/2010/main" val="3161202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Content and dat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5"/>
            <a:ext cx="10686953"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
        <p:nvSpPr>
          <p:cNvPr id="10" name="Text Placeholder 2">
            <a:extLst>
              <a:ext uri="{FF2B5EF4-FFF2-40B4-BE49-F238E27FC236}">
                <a16:creationId xmlns:a16="http://schemas.microsoft.com/office/drawing/2014/main" id="{B4141CF5-C122-744F-857C-AA1004915627}"/>
              </a:ext>
            </a:extLst>
          </p:cNvPr>
          <p:cNvSpPr>
            <a:spLocks noGrp="1"/>
          </p:cNvSpPr>
          <p:nvPr>
            <p:ph type="body" idx="15" hasCustomPrompt="1"/>
          </p:nvPr>
        </p:nvSpPr>
        <p:spPr>
          <a:xfrm>
            <a:off x="6445143" y="2195920"/>
            <a:ext cx="1935817" cy="823912"/>
          </a:xfrm>
        </p:spPr>
        <p:txBody>
          <a:bodyPr wrap="none" anchor="t"/>
          <a:lstStyle>
            <a:lvl1pPr marL="0" indent="0">
              <a:spcAft>
                <a:spcPts val="0"/>
              </a:spcAft>
              <a:buNone/>
              <a:defRPr sz="4875" b="0" i="0" spc="-406" baseline="0">
                <a:solidFill>
                  <a:schemeClr val="accent4"/>
                </a:solidFill>
                <a:latin typeface="Helvetica Now Text Light" panose="020B0404030202020204" pitchFamily="34" charset="77"/>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00</a:t>
            </a:r>
          </a:p>
        </p:txBody>
      </p:sp>
      <p:sp>
        <p:nvSpPr>
          <p:cNvPr id="11" name="Text Placeholder 2">
            <a:extLst>
              <a:ext uri="{FF2B5EF4-FFF2-40B4-BE49-F238E27FC236}">
                <a16:creationId xmlns:a16="http://schemas.microsoft.com/office/drawing/2014/main" id="{4D8E5C98-2D5C-FA4E-B19C-E4FD1AF623D6}"/>
              </a:ext>
            </a:extLst>
          </p:cNvPr>
          <p:cNvSpPr>
            <a:spLocks noGrp="1"/>
          </p:cNvSpPr>
          <p:nvPr>
            <p:ph type="body" idx="16" hasCustomPrompt="1"/>
          </p:nvPr>
        </p:nvSpPr>
        <p:spPr>
          <a:xfrm>
            <a:off x="6471662" y="3043312"/>
            <a:ext cx="1935817" cy="140488"/>
          </a:xfrm>
        </p:spPr>
        <p:txBody>
          <a:bodyPr anchor="t">
            <a:spAutoFit/>
          </a:bodyPr>
          <a:lstStyle>
            <a:lvl1pPr marL="0" indent="0">
              <a:lnSpc>
                <a:spcPct val="117000"/>
              </a:lnSpc>
              <a:spcAft>
                <a:spcPts val="0"/>
              </a:spcAft>
              <a:buNone/>
              <a:defRPr sz="81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text</a:t>
            </a:r>
          </a:p>
        </p:txBody>
      </p:sp>
      <p:sp>
        <p:nvSpPr>
          <p:cNvPr id="13" name="Text Placeholder 2">
            <a:extLst>
              <a:ext uri="{FF2B5EF4-FFF2-40B4-BE49-F238E27FC236}">
                <a16:creationId xmlns:a16="http://schemas.microsoft.com/office/drawing/2014/main" id="{49273EFD-3DDE-2F47-97FB-1C15769A515C}"/>
              </a:ext>
            </a:extLst>
          </p:cNvPr>
          <p:cNvSpPr>
            <a:spLocks noGrp="1"/>
          </p:cNvSpPr>
          <p:nvPr>
            <p:ph type="body" idx="18" hasCustomPrompt="1"/>
          </p:nvPr>
        </p:nvSpPr>
        <p:spPr>
          <a:xfrm>
            <a:off x="9124606" y="2195920"/>
            <a:ext cx="1935817" cy="823912"/>
          </a:xfrm>
        </p:spPr>
        <p:txBody>
          <a:bodyPr wrap="none" anchor="t"/>
          <a:lstStyle>
            <a:lvl1pPr marL="0" indent="0">
              <a:spcAft>
                <a:spcPts val="0"/>
              </a:spcAft>
              <a:buNone/>
              <a:defRPr sz="4875" b="0" i="0" spc="-406" baseline="0">
                <a:solidFill>
                  <a:schemeClr val="accent4"/>
                </a:solidFill>
                <a:latin typeface="Helvetica Now Text Light" panose="020B0404030202020204" pitchFamily="34" charset="77"/>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00</a:t>
            </a:r>
          </a:p>
        </p:txBody>
      </p:sp>
      <p:sp>
        <p:nvSpPr>
          <p:cNvPr id="14" name="Text Placeholder 2">
            <a:extLst>
              <a:ext uri="{FF2B5EF4-FFF2-40B4-BE49-F238E27FC236}">
                <a16:creationId xmlns:a16="http://schemas.microsoft.com/office/drawing/2014/main" id="{1051634F-5956-984C-AD6F-7C778C53277A}"/>
              </a:ext>
            </a:extLst>
          </p:cNvPr>
          <p:cNvSpPr>
            <a:spLocks noGrp="1"/>
          </p:cNvSpPr>
          <p:nvPr>
            <p:ph type="body" idx="19" hasCustomPrompt="1"/>
          </p:nvPr>
        </p:nvSpPr>
        <p:spPr>
          <a:xfrm>
            <a:off x="9144199" y="3043312"/>
            <a:ext cx="1935817" cy="140488"/>
          </a:xfrm>
        </p:spPr>
        <p:txBody>
          <a:bodyPr anchor="t">
            <a:spAutoFit/>
          </a:bodyPr>
          <a:lstStyle>
            <a:lvl1pPr marL="0" indent="0">
              <a:lnSpc>
                <a:spcPct val="117000"/>
              </a:lnSpc>
              <a:spcAft>
                <a:spcPts val="0"/>
              </a:spcAft>
              <a:buNone/>
              <a:defRPr sz="81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text</a:t>
            </a:r>
          </a:p>
        </p:txBody>
      </p:sp>
      <p:sp>
        <p:nvSpPr>
          <p:cNvPr id="16" name="Text Placeholder 2">
            <a:extLst>
              <a:ext uri="{FF2B5EF4-FFF2-40B4-BE49-F238E27FC236}">
                <a16:creationId xmlns:a16="http://schemas.microsoft.com/office/drawing/2014/main" id="{34CAA191-4F71-C849-9E26-C6A68608B721}"/>
              </a:ext>
            </a:extLst>
          </p:cNvPr>
          <p:cNvSpPr>
            <a:spLocks noGrp="1"/>
          </p:cNvSpPr>
          <p:nvPr>
            <p:ph type="body" idx="21" hasCustomPrompt="1"/>
          </p:nvPr>
        </p:nvSpPr>
        <p:spPr>
          <a:xfrm>
            <a:off x="6445143" y="4634319"/>
            <a:ext cx="1935817" cy="823912"/>
          </a:xfrm>
        </p:spPr>
        <p:txBody>
          <a:bodyPr wrap="none" anchor="t"/>
          <a:lstStyle>
            <a:lvl1pPr marL="0" indent="0">
              <a:spcAft>
                <a:spcPts val="0"/>
              </a:spcAft>
              <a:buNone/>
              <a:defRPr sz="4875" b="0" i="0" spc="-406" baseline="0">
                <a:solidFill>
                  <a:schemeClr val="accent1"/>
                </a:solidFill>
                <a:latin typeface="Helvetica Now Text Light" panose="020B0404030202020204" pitchFamily="34" charset="77"/>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00</a:t>
            </a:r>
          </a:p>
        </p:txBody>
      </p:sp>
      <p:sp>
        <p:nvSpPr>
          <p:cNvPr id="17" name="Text Placeholder 2">
            <a:extLst>
              <a:ext uri="{FF2B5EF4-FFF2-40B4-BE49-F238E27FC236}">
                <a16:creationId xmlns:a16="http://schemas.microsoft.com/office/drawing/2014/main" id="{52122151-25C4-CE4D-BDB4-2A7224A1EE0D}"/>
              </a:ext>
            </a:extLst>
          </p:cNvPr>
          <p:cNvSpPr>
            <a:spLocks noGrp="1"/>
          </p:cNvSpPr>
          <p:nvPr>
            <p:ph type="body" idx="22" hasCustomPrompt="1"/>
          </p:nvPr>
        </p:nvSpPr>
        <p:spPr>
          <a:xfrm>
            <a:off x="6471662" y="5481711"/>
            <a:ext cx="1935817" cy="140488"/>
          </a:xfrm>
        </p:spPr>
        <p:txBody>
          <a:bodyPr anchor="t">
            <a:spAutoFit/>
          </a:bodyPr>
          <a:lstStyle>
            <a:lvl1pPr marL="0" indent="0">
              <a:lnSpc>
                <a:spcPct val="117000"/>
              </a:lnSpc>
              <a:spcAft>
                <a:spcPts val="0"/>
              </a:spcAft>
              <a:buNone/>
              <a:defRPr sz="81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text</a:t>
            </a:r>
          </a:p>
        </p:txBody>
      </p:sp>
      <p:sp>
        <p:nvSpPr>
          <p:cNvPr id="19" name="Text Placeholder 2">
            <a:extLst>
              <a:ext uri="{FF2B5EF4-FFF2-40B4-BE49-F238E27FC236}">
                <a16:creationId xmlns:a16="http://schemas.microsoft.com/office/drawing/2014/main" id="{7D663243-01E6-4C4B-B90D-EC423A714AA6}"/>
              </a:ext>
            </a:extLst>
          </p:cNvPr>
          <p:cNvSpPr>
            <a:spLocks noGrp="1"/>
          </p:cNvSpPr>
          <p:nvPr>
            <p:ph type="body" idx="24" hasCustomPrompt="1"/>
          </p:nvPr>
        </p:nvSpPr>
        <p:spPr>
          <a:xfrm>
            <a:off x="9124606" y="4634319"/>
            <a:ext cx="1935817" cy="823912"/>
          </a:xfrm>
        </p:spPr>
        <p:txBody>
          <a:bodyPr wrap="none" anchor="t"/>
          <a:lstStyle>
            <a:lvl1pPr marL="0" indent="0">
              <a:spcAft>
                <a:spcPts val="0"/>
              </a:spcAft>
              <a:buNone/>
              <a:defRPr sz="4875" b="0" i="0" spc="-406" baseline="0">
                <a:solidFill>
                  <a:schemeClr val="accent4"/>
                </a:solidFill>
                <a:latin typeface="Helvetica Now Text Light" panose="020B0404030202020204" pitchFamily="34" charset="77"/>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00</a:t>
            </a:r>
          </a:p>
        </p:txBody>
      </p:sp>
      <p:sp>
        <p:nvSpPr>
          <p:cNvPr id="20" name="Text Placeholder 2">
            <a:extLst>
              <a:ext uri="{FF2B5EF4-FFF2-40B4-BE49-F238E27FC236}">
                <a16:creationId xmlns:a16="http://schemas.microsoft.com/office/drawing/2014/main" id="{B017BDB7-EC1E-A74A-A6D6-463400318A5C}"/>
              </a:ext>
            </a:extLst>
          </p:cNvPr>
          <p:cNvSpPr>
            <a:spLocks noGrp="1"/>
          </p:cNvSpPr>
          <p:nvPr>
            <p:ph type="body" idx="25" hasCustomPrompt="1"/>
          </p:nvPr>
        </p:nvSpPr>
        <p:spPr>
          <a:xfrm>
            <a:off x="9144199" y="5481711"/>
            <a:ext cx="1935817" cy="140488"/>
          </a:xfrm>
        </p:spPr>
        <p:txBody>
          <a:bodyPr anchor="t">
            <a:spAutoFit/>
          </a:bodyPr>
          <a:lstStyle>
            <a:lvl1pPr marL="0" indent="0">
              <a:lnSpc>
                <a:spcPct val="117000"/>
              </a:lnSpc>
              <a:spcAft>
                <a:spcPts val="0"/>
              </a:spcAft>
              <a:buNone/>
              <a:defRPr sz="81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text</a:t>
            </a:r>
          </a:p>
        </p:txBody>
      </p:sp>
      <p:sp>
        <p:nvSpPr>
          <p:cNvPr id="21" name="Text Placeholder 2">
            <a:extLst>
              <a:ext uri="{FF2B5EF4-FFF2-40B4-BE49-F238E27FC236}">
                <a16:creationId xmlns:a16="http://schemas.microsoft.com/office/drawing/2014/main" id="{003838F2-65DE-3C49-9956-BA8976557CF3}"/>
              </a:ext>
            </a:extLst>
          </p:cNvPr>
          <p:cNvSpPr>
            <a:spLocks noGrp="1"/>
          </p:cNvSpPr>
          <p:nvPr>
            <p:ph type="body" idx="14" hasCustomPrompt="1"/>
          </p:nvPr>
        </p:nvSpPr>
        <p:spPr>
          <a:xfrm>
            <a:off x="6464941" y="1663332"/>
            <a:ext cx="1935817" cy="500137"/>
          </a:xfrm>
        </p:spPr>
        <p:txBody>
          <a:bodyPr wrap="square" anchor="b">
            <a:spAutoFit/>
          </a:bodyPr>
          <a:lstStyle>
            <a:lvl1pPr marL="0" indent="0">
              <a:spcAft>
                <a:spcPts val="0"/>
              </a:spcAft>
              <a:buNone/>
              <a:defRPr sz="1625"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Click to </a:t>
            </a:r>
            <a:br>
              <a:rPr lang="en-GB" dirty="0"/>
            </a:br>
            <a:r>
              <a:rPr lang="en-GB" dirty="0"/>
              <a:t>add text</a:t>
            </a:r>
          </a:p>
        </p:txBody>
      </p:sp>
      <p:sp>
        <p:nvSpPr>
          <p:cNvPr id="22" name="Text Placeholder 2">
            <a:extLst>
              <a:ext uri="{FF2B5EF4-FFF2-40B4-BE49-F238E27FC236}">
                <a16:creationId xmlns:a16="http://schemas.microsoft.com/office/drawing/2014/main" id="{212AE347-42B7-6847-8450-27FA8B440BA4}"/>
              </a:ext>
            </a:extLst>
          </p:cNvPr>
          <p:cNvSpPr>
            <a:spLocks noGrp="1"/>
          </p:cNvSpPr>
          <p:nvPr>
            <p:ph type="body" idx="17" hasCustomPrompt="1"/>
          </p:nvPr>
        </p:nvSpPr>
        <p:spPr>
          <a:xfrm>
            <a:off x="9130757" y="1663332"/>
            <a:ext cx="1935817" cy="500137"/>
          </a:xfrm>
        </p:spPr>
        <p:txBody>
          <a:bodyPr wrap="square" anchor="b">
            <a:spAutoFit/>
          </a:bodyPr>
          <a:lstStyle>
            <a:lvl1pPr marL="0" indent="0">
              <a:spcAft>
                <a:spcPts val="0"/>
              </a:spcAft>
              <a:buNone/>
              <a:defRPr sz="1625"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Click to </a:t>
            </a:r>
            <a:br>
              <a:rPr lang="en-GB" dirty="0"/>
            </a:br>
            <a:r>
              <a:rPr lang="en-GB" dirty="0"/>
              <a:t>add text</a:t>
            </a:r>
          </a:p>
        </p:txBody>
      </p:sp>
      <p:sp>
        <p:nvSpPr>
          <p:cNvPr id="23" name="Text Placeholder 2">
            <a:extLst>
              <a:ext uri="{FF2B5EF4-FFF2-40B4-BE49-F238E27FC236}">
                <a16:creationId xmlns:a16="http://schemas.microsoft.com/office/drawing/2014/main" id="{90257A75-8571-B849-AF0B-8DD2D2B8AD36}"/>
              </a:ext>
            </a:extLst>
          </p:cNvPr>
          <p:cNvSpPr>
            <a:spLocks noGrp="1"/>
          </p:cNvSpPr>
          <p:nvPr>
            <p:ph type="body" idx="20" hasCustomPrompt="1"/>
          </p:nvPr>
        </p:nvSpPr>
        <p:spPr>
          <a:xfrm>
            <a:off x="6464941" y="4101732"/>
            <a:ext cx="1935817" cy="500137"/>
          </a:xfrm>
        </p:spPr>
        <p:txBody>
          <a:bodyPr wrap="square" anchor="b">
            <a:spAutoFit/>
          </a:bodyPr>
          <a:lstStyle>
            <a:lvl1pPr marL="0" indent="0">
              <a:spcAft>
                <a:spcPts val="0"/>
              </a:spcAft>
              <a:buNone/>
              <a:defRPr sz="1625"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Click to </a:t>
            </a:r>
            <a:br>
              <a:rPr lang="en-GB" dirty="0"/>
            </a:br>
            <a:r>
              <a:rPr lang="en-GB" dirty="0"/>
              <a:t>add text</a:t>
            </a:r>
          </a:p>
        </p:txBody>
      </p:sp>
      <p:sp>
        <p:nvSpPr>
          <p:cNvPr id="24" name="Text Placeholder 2">
            <a:extLst>
              <a:ext uri="{FF2B5EF4-FFF2-40B4-BE49-F238E27FC236}">
                <a16:creationId xmlns:a16="http://schemas.microsoft.com/office/drawing/2014/main" id="{25E49900-118F-CD48-A42D-869AF2F28CA7}"/>
              </a:ext>
            </a:extLst>
          </p:cNvPr>
          <p:cNvSpPr>
            <a:spLocks noGrp="1"/>
          </p:cNvSpPr>
          <p:nvPr>
            <p:ph type="body" idx="23" hasCustomPrompt="1"/>
          </p:nvPr>
        </p:nvSpPr>
        <p:spPr>
          <a:xfrm>
            <a:off x="9130757" y="4101732"/>
            <a:ext cx="1935817" cy="500137"/>
          </a:xfrm>
        </p:spPr>
        <p:txBody>
          <a:bodyPr wrap="square" anchor="b">
            <a:spAutoFit/>
          </a:bodyPr>
          <a:lstStyle>
            <a:lvl1pPr marL="0" indent="0">
              <a:spcAft>
                <a:spcPts val="0"/>
              </a:spcAft>
              <a:buNone/>
              <a:defRPr sz="1625"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Click to</a:t>
            </a:r>
            <a:br>
              <a:rPr lang="en-GB" dirty="0"/>
            </a:br>
            <a:r>
              <a:rPr lang="en-GB" dirty="0"/>
              <a:t>add text</a:t>
            </a:r>
          </a:p>
        </p:txBody>
      </p:sp>
      <p:sp>
        <p:nvSpPr>
          <p:cNvPr id="26" name="Content Placeholder 2">
            <a:extLst>
              <a:ext uri="{FF2B5EF4-FFF2-40B4-BE49-F238E27FC236}">
                <a16:creationId xmlns:a16="http://schemas.microsoft.com/office/drawing/2014/main" id="{358F7CBF-9194-8A48-AC58-659219153433}"/>
              </a:ext>
            </a:extLst>
          </p:cNvPr>
          <p:cNvSpPr>
            <a:spLocks noGrp="1"/>
          </p:cNvSpPr>
          <p:nvPr>
            <p:ph idx="26" hasCustomPrompt="1"/>
          </p:nvPr>
        </p:nvSpPr>
        <p:spPr>
          <a:xfrm>
            <a:off x="1130706" y="1561984"/>
            <a:ext cx="4589633" cy="4439573"/>
          </a:xfrm>
        </p:spPr>
        <p:txBody>
          <a:bodyPr/>
          <a:lstStyle>
            <a:lvl1pPr>
              <a:lnSpc>
                <a:spcPct val="117000"/>
              </a:lnSpc>
              <a:spcAft>
                <a:spcPts val="325"/>
              </a:spcAft>
              <a:defRPr sz="813">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700993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4 col Content and dat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5"/>
            <a:ext cx="10686953"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
        <p:nvSpPr>
          <p:cNvPr id="9" name="Text Placeholder 2">
            <a:extLst>
              <a:ext uri="{FF2B5EF4-FFF2-40B4-BE49-F238E27FC236}">
                <a16:creationId xmlns:a16="http://schemas.microsoft.com/office/drawing/2014/main" id="{16642512-3957-EF43-9667-13221E404F43}"/>
              </a:ext>
            </a:extLst>
          </p:cNvPr>
          <p:cNvSpPr>
            <a:spLocks noGrp="1"/>
          </p:cNvSpPr>
          <p:nvPr>
            <p:ph type="body" idx="14" hasCustomPrompt="1"/>
          </p:nvPr>
        </p:nvSpPr>
        <p:spPr>
          <a:xfrm>
            <a:off x="1131648" y="1563865"/>
            <a:ext cx="2284561" cy="187615"/>
          </a:xfrm>
        </p:spPr>
        <p:txBody>
          <a:bodyPr wrap="square" anchor="t">
            <a:spAutoFit/>
          </a:bodyPr>
          <a:lstStyle>
            <a:lvl1pPr marL="0" indent="0">
              <a:spcAft>
                <a:spcPts val="0"/>
              </a:spcAft>
              <a:buNone/>
              <a:defRPr sz="1219"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Click to add text</a:t>
            </a:r>
          </a:p>
        </p:txBody>
      </p:sp>
      <p:sp>
        <p:nvSpPr>
          <p:cNvPr id="11" name="Text Placeholder 2">
            <a:extLst>
              <a:ext uri="{FF2B5EF4-FFF2-40B4-BE49-F238E27FC236}">
                <a16:creationId xmlns:a16="http://schemas.microsoft.com/office/drawing/2014/main" id="{4D8E5C98-2D5C-FA4E-B19C-E4FD1AF623D6}"/>
              </a:ext>
            </a:extLst>
          </p:cNvPr>
          <p:cNvSpPr>
            <a:spLocks noGrp="1"/>
          </p:cNvSpPr>
          <p:nvPr>
            <p:ph type="body" idx="16" hasCustomPrompt="1"/>
          </p:nvPr>
        </p:nvSpPr>
        <p:spPr>
          <a:xfrm>
            <a:off x="1142282" y="1874780"/>
            <a:ext cx="2284561" cy="942851"/>
          </a:xfrm>
        </p:spPr>
        <p:txBody>
          <a:bodyPr wrap="square" anchor="t">
            <a:noAutofit/>
          </a:bodyPr>
          <a:lstStyle>
            <a:lvl1pPr marL="0" indent="0">
              <a:lnSpc>
                <a:spcPct val="117000"/>
              </a:lnSpc>
              <a:spcAft>
                <a:spcPts val="0"/>
              </a:spcAft>
              <a:buNone/>
              <a:defRPr sz="81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text</a:t>
            </a:r>
          </a:p>
        </p:txBody>
      </p:sp>
      <p:sp>
        <p:nvSpPr>
          <p:cNvPr id="21" name="Text Placeholder 2">
            <a:extLst>
              <a:ext uri="{FF2B5EF4-FFF2-40B4-BE49-F238E27FC236}">
                <a16:creationId xmlns:a16="http://schemas.microsoft.com/office/drawing/2014/main" id="{FDAEB2EA-AE24-1443-9762-CED602863704}"/>
              </a:ext>
            </a:extLst>
          </p:cNvPr>
          <p:cNvSpPr>
            <a:spLocks noGrp="1"/>
          </p:cNvSpPr>
          <p:nvPr>
            <p:ph type="body" idx="17" hasCustomPrompt="1"/>
          </p:nvPr>
        </p:nvSpPr>
        <p:spPr>
          <a:xfrm>
            <a:off x="1131649" y="3388394"/>
            <a:ext cx="2295194" cy="350096"/>
          </a:xfrm>
        </p:spPr>
        <p:txBody>
          <a:bodyPr wrap="square" anchor="b">
            <a:spAutoFit/>
          </a:bodyPr>
          <a:lstStyle>
            <a:lvl1pPr marL="0" indent="0">
              <a:spcAft>
                <a:spcPts val="0"/>
              </a:spcAft>
              <a:buNone/>
              <a:defRPr sz="2275"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00</a:t>
            </a:r>
          </a:p>
        </p:txBody>
      </p:sp>
      <p:sp>
        <p:nvSpPr>
          <p:cNvPr id="22" name="Text Placeholder 2">
            <a:extLst>
              <a:ext uri="{FF2B5EF4-FFF2-40B4-BE49-F238E27FC236}">
                <a16:creationId xmlns:a16="http://schemas.microsoft.com/office/drawing/2014/main" id="{7D2B43BB-F80F-E94B-9590-490166D84912}"/>
              </a:ext>
            </a:extLst>
          </p:cNvPr>
          <p:cNvSpPr>
            <a:spLocks noGrp="1"/>
          </p:cNvSpPr>
          <p:nvPr>
            <p:ph type="body" idx="18" hasCustomPrompt="1"/>
          </p:nvPr>
        </p:nvSpPr>
        <p:spPr>
          <a:xfrm>
            <a:off x="1142282" y="3767372"/>
            <a:ext cx="2284561" cy="140488"/>
          </a:xfrm>
        </p:spPr>
        <p:txBody>
          <a:bodyPr wrap="square" anchor="t">
            <a:spAutoFit/>
          </a:bodyPr>
          <a:lstStyle>
            <a:lvl1pPr marL="0" indent="0">
              <a:lnSpc>
                <a:spcPct val="117000"/>
              </a:lnSpc>
              <a:spcAft>
                <a:spcPts val="0"/>
              </a:spcAft>
              <a:buNone/>
              <a:defRPr sz="81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text</a:t>
            </a:r>
          </a:p>
        </p:txBody>
      </p:sp>
      <p:sp>
        <p:nvSpPr>
          <p:cNvPr id="23" name="Text Placeholder 2">
            <a:extLst>
              <a:ext uri="{FF2B5EF4-FFF2-40B4-BE49-F238E27FC236}">
                <a16:creationId xmlns:a16="http://schemas.microsoft.com/office/drawing/2014/main" id="{5D11586B-BB88-E841-BDE0-C232DC44FD95}"/>
              </a:ext>
            </a:extLst>
          </p:cNvPr>
          <p:cNvSpPr>
            <a:spLocks noGrp="1"/>
          </p:cNvSpPr>
          <p:nvPr>
            <p:ph type="body" idx="19" hasCustomPrompt="1"/>
          </p:nvPr>
        </p:nvSpPr>
        <p:spPr>
          <a:xfrm>
            <a:off x="3793907" y="1563865"/>
            <a:ext cx="2284561" cy="187615"/>
          </a:xfrm>
        </p:spPr>
        <p:txBody>
          <a:bodyPr wrap="square" anchor="t">
            <a:spAutoFit/>
          </a:bodyPr>
          <a:lstStyle>
            <a:lvl1pPr marL="0" indent="0">
              <a:spcAft>
                <a:spcPts val="0"/>
              </a:spcAft>
              <a:buNone/>
              <a:defRPr sz="1219"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Click to add text</a:t>
            </a:r>
          </a:p>
        </p:txBody>
      </p:sp>
      <p:sp>
        <p:nvSpPr>
          <p:cNvPr id="24" name="Text Placeholder 2">
            <a:extLst>
              <a:ext uri="{FF2B5EF4-FFF2-40B4-BE49-F238E27FC236}">
                <a16:creationId xmlns:a16="http://schemas.microsoft.com/office/drawing/2014/main" id="{59FB3666-1E87-CB46-90C6-24A9ED043E99}"/>
              </a:ext>
            </a:extLst>
          </p:cNvPr>
          <p:cNvSpPr>
            <a:spLocks noGrp="1"/>
          </p:cNvSpPr>
          <p:nvPr>
            <p:ph type="body" idx="20" hasCustomPrompt="1"/>
          </p:nvPr>
        </p:nvSpPr>
        <p:spPr>
          <a:xfrm>
            <a:off x="3804538" y="1874780"/>
            <a:ext cx="2284561" cy="942851"/>
          </a:xfrm>
        </p:spPr>
        <p:txBody>
          <a:bodyPr wrap="square" anchor="t">
            <a:noAutofit/>
          </a:bodyPr>
          <a:lstStyle>
            <a:lvl1pPr marL="0" indent="0">
              <a:lnSpc>
                <a:spcPct val="117000"/>
              </a:lnSpc>
              <a:spcAft>
                <a:spcPts val="0"/>
              </a:spcAft>
              <a:buNone/>
              <a:defRPr sz="81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text</a:t>
            </a:r>
          </a:p>
        </p:txBody>
      </p:sp>
      <p:sp>
        <p:nvSpPr>
          <p:cNvPr id="25" name="Text Placeholder 2">
            <a:extLst>
              <a:ext uri="{FF2B5EF4-FFF2-40B4-BE49-F238E27FC236}">
                <a16:creationId xmlns:a16="http://schemas.microsoft.com/office/drawing/2014/main" id="{71D06E88-E1C6-554B-ACB2-1388ECCFC477}"/>
              </a:ext>
            </a:extLst>
          </p:cNvPr>
          <p:cNvSpPr>
            <a:spLocks noGrp="1"/>
          </p:cNvSpPr>
          <p:nvPr>
            <p:ph type="body" idx="21" hasCustomPrompt="1"/>
          </p:nvPr>
        </p:nvSpPr>
        <p:spPr>
          <a:xfrm>
            <a:off x="3793907" y="3388394"/>
            <a:ext cx="2295194" cy="350096"/>
          </a:xfrm>
        </p:spPr>
        <p:txBody>
          <a:bodyPr wrap="square" anchor="b">
            <a:spAutoFit/>
          </a:bodyPr>
          <a:lstStyle>
            <a:lvl1pPr marL="0" indent="0">
              <a:spcAft>
                <a:spcPts val="0"/>
              </a:spcAft>
              <a:buNone/>
              <a:defRPr sz="2275"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00</a:t>
            </a:r>
          </a:p>
        </p:txBody>
      </p:sp>
      <p:sp>
        <p:nvSpPr>
          <p:cNvPr id="26" name="Text Placeholder 2">
            <a:extLst>
              <a:ext uri="{FF2B5EF4-FFF2-40B4-BE49-F238E27FC236}">
                <a16:creationId xmlns:a16="http://schemas.microsoft.com/office/drawing/2014/main" id="{04E1B498-F789-6B4C-929F-448D3A7E09A9}"/>
              </a:ext>
            </a:extLst>
          </p:cNvPr>
          <p:cNvSpPr>
            <a:spLocks noGrp="1"/>
          </p:cNvSpPr>
          <p:nvPr>
            <p:ph type="body" idx="22" hasCustomPrompt="1"/>
          </p:nvPr>
        </p:nvSpPr>
        <p:spPr>
          <a:xfrm>
            <a:off x="3804538" y="3767372"/>
            <a:ext cx="2284561" cy="140488"/>
          </a:xfrm>
        </p:spPr>
        <p:txBody>
          <a:bodyPr wrap="square" anchor="t">
            <a:spAutoFit/>
          </a:bodyPr>
          <a:lstStyle>
            <a:lvl1pPr marL="0" indent="0">
              <a:lnSpc>
                <a:spcPct val="117000"/>
              </a:lnSpc>
              <a:spcAft>
                <a:spcPts val="0"/>
              </a:spcAft>
              <a:buNone/>
              <a:defRPr sz="81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text</a:t>
            </a:r>
          </a:p>
        </p:txBody>
      </p:sp>
      <p:sp>
        <p:nvSpPr>
          <p:cNvPr id="27" name="Text Placeholder 2">
            <a:extLst>
              <a:ext uri="{FF2B5EF4-FFF2-40B4-BE49-F238E27FC236}">
                <a16:creationId xmlns:a16="http://schemas.microsoft.com/office/drawing/2014/main" id="{703D466C-3718-F242-B9DF-2DB7662AB580}"/>
              </a:ext>
            </a:extLst>
          </p:cNvPr>
          <p:cNvSpPr>
            <a:spLocks noGrp="1"/>
          </p:cNvSpPr>
          <p:nvPr>
            <p:ph type="body" idx="23" hasCustomPrompt="1"/>
          </p:nvPr>
        </p:nvSpPr>
        <p:spPr>
          <a:xfrm>
            <a:off x="6456164" y="1563865"/>
            <a:ext cx="2284561" cy="187615"/>
          </a:xfrm>
        </p:spPr>
        <p:txBody>
          <a:bodyPr wrap="square" anchor="t">
            <a:spAutoFit/>
          </a:bodyPr>
          <a:lstStyle>
            <a:lvl1pPr marL="0" indent="0">
              <a:spcAft>
                <a:spcPts val="0"/>
              </a:spcAft>
              <a:buNone/>
              <a:defRPr sz="1219"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Click to add text</a:t>
            </a:r>
          </a:p>
        </p:txBody>
      </p:sp>
      <p:sp>
        <p:nvSpPr>
          <p:cNvPr id="28" name="Text Placeholder 2">
            <a:extLst>
              <a:ext uri="{FF2B5EF4-FFF2-40B4-BE49-F238E27FC236}">
                <a16:creationId xmlns:a16="http://schemas.microsoft.com/office/drawing/2014/main" id="{B73F0385-ED67-AD4D-8608-C489961D5B62}"/>
              </a:ext>
            </a:extLst>
          </p:cNvPr>
          <p:cNvSpPr>
            <a:spLocks noGrp="1"/>
          </p:cNvSpPr>
          <p:nvPr>
            <p:ph type="body" idx="24" hasCustomPrompt="1"/>
          </p:nvPr>
        </p:nvSpPr>
        <p:spPr>
          <a:xfrm>
            <a:off x="6466796" y="1874780"/>
            <a:ext cx="2284561" cy="942851"/>
          </a:xfrm>
        </p:spPr>
        <p:txBody>
          <a:bodyPr wrap="square" anchor="t">
            <a:noAutofit/>
          </a:bodyPr>
          <a:lstStyle>
            <a:lvl1pPr marL="0" indent="0">
              <a:lnSpc>
                <a:spcPct val="117000"/>
              </a:lnSpc>
              <a:spcAft>
                <a:spcPts val="0"/>
              </a:spcAft>
              <a:buNone/>
              <a:defRPr sz="81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text</a:t>
            </a:r>
          </a:p>
        </p:txBody>
      </p:sp>
      <p:sp>
        <p:nvSpPr>
          <p:cNvPr id="29" name="Text Placeholder 2">
            <a:extLst>
              <a:ext uri="{FF2B5EF4-FFF2-40B4-BE49-F238E27FC236}">
                <a16:creationId xmlns:a16="http://schemas.microsoft.com/office/drawing/2014/main" id="{ADFBF102-F707-8A41-9092-931F5DD49E87}"/>
              </a:ext>
            </a:extLst>
          </p:cNvPr>
          <p:cNvSpPr>
            <a:spLocks noGrp="1"/>
          </p:cNvSpPr>
          <p:nvPr>
            <p:ph type="body" idx="25" hasCustomPrompt="1"/>
          </p:nvPr>
        </p:nvSpPr>
        <p:spPr>
          <a:xfrm>
            <a:off x="6456164" y="3388394"/>
            <a:ext cx="2295194" cy="350096"/>
          </a:xfrm>
        </p:spPr>
        <p:txBody>
          <a:bodyPr wrap="square" anchor="b">
            <a:spAutoFit/>
          </a:bodyPr>
          <a:lstStyle>
            <a:lvl1pPr marL="0" indent="0">
              <a:spcAft>
                <a:spcPts val="0"/>
              </a:spcAft>
              <a:buNone/>
              <a:defRPr sz="2275"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00</a:t>
            </a:r>
          </a:p>
        </p:txBody>
      </p:sp>
      <p:sp>
        <p:nvSpPr>
          <p:cNvPr id="30" name="Text Placeholder 2">
            <a:extLst>
              <a:ext uri="{FF2B5EF4-FFF2-40B4-BE49-F238E27FC236}">
                <a16:creationId xmlns:a16="http://schemas.microsoft.com/office/drawing/2014/main" id="{572CE571-3876-B640-86F0-2ECB5F3F94B7}"/>
              </a:ext>
            </a:extLst>
          </p:cNvPr>
          <p:cNvSpPr>
            <a:spLocks noGrp="1"/>
          </p:cNvSpPr>
          <p:nvPr>
            <p:ph type="body" idx="26" hasCustomPrompt="1"/>
          </p:nvPr>
        </p:nvSpPr>
        <p:spPr>
          <a:xfrm>
            <a:off x="6466796" y="3767372"/>
            <a:ext cx="2284561" cy="140488"/>
          </a:xfrm>
        </p:spPr>
        <p:txBody>
          <a:bodyPr wrap="square" anchor="t">
            <a:spAutoFit/>
          </a:bodyPr>
          <a:lstStyle>
            <a:lvl1pPr marL="0" indent="0">
              <a:lnSpc>
                <a:spcPct val="117000"/>
              </a:lnSpc>
              <a:spcAft>
                <a:spcPts val="0"/>
              </a:spcAft>
              <a:buNone/>
              <a:defRPr sz="81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text</a:t>
            </a:r>
          </a:p>
        </p:txBody>
      </p:sp>
      <p:sp>
        <p:nvSpPr>
          <p:cNvPr id="31" name="Text Placeholder 2">
            <a:extLst>
              <a:ext uri="{FF2B5EF4-FFF2-40B4-BE49-F238E27FC236}">
                <a16:creationId xmlns:a16="http://schemas.microsoft.com/office/drawing/2014/main" id="{3284B7DF-717C-CE45-BCC4-A7884A8632E7}"/>
              </a:ext>
            </a:extLst>
          </p:cNvPr>
          <p:cNvSpPr>
            <a:spLocks noGrp="1"/>
          </p:cNvSpPr>
          <p:nvPr>
            <p:ph type="body" idx="27" hasCustomPrompt="1"/>
          </p:nvPr>
        </p:nvSpPr>
        <p:spPr>
          <a:xfrm>
            <a:off x="9118421" y="1563865"/>
            <a:ext cx="2284561" cy="187615"/>
          </a:xfrm>
        </p:spPr>
        <p:txBody>
          <a:bodyPr wrap="square" anchor="t">
            <a:spAutoFit/>
          </a:bodyPr>
          <a:lstStyle>
            <a:lvl1pPr marL="0" indent="0">
              <a:spcAft>
                <a:spcPts val="0"/>
              </a:spcAft>
              <a:buNone/>
              <a:defRPr sz="1219"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Click to add text</a:t>
            </a:r>
          </a:p>
        </p:txBody>
      </p:sp>
      <p:sp>
        <p:nvSpPr>
          <p:cNvPr id="32" name="Text Placeholder 2">
            <a:extLst>
              <a:ext uri="{FF2B5EF4-FFF2-40B4-BE49-F238E27FC236}">
                <a16:creationId xmlns:a16="http://schemas.microsoft.com/office/drawing/2014/main" id="{FCD03DDE-4D27-E546-B96D-0ED1DF019ACA}"/>
              </a:ext>
            </a:extLst>
          </p:cNvPr>
          <p:cNvSpPr>
            <a:spLocks noGrp="1"/>
          </p:cNvSpPr>
          <p:nvPr>
            <p:ph type="body" idx="28" hasCustomPrompt="1"/>
          </p:nvPr>
        </p:nvSpPr>
        <p:spPr>
          <a:xfrm>
            <a:off x="9129054" y="1874780"/>
            <a:ext cx="2284561" cy="942851"/>
          </a:xfrm>
        </p:spPr>
        <p:txBody>
          <a:bodyPr wrap="square" anchor="t">
            <a:noAutofit/>
          </a:bodyPr>
          <a:lstStyle>
            <a:lvl1pPr marL="0" indent="0">
              <a:lnSpc>
                <a:spcPct val="117000"/>
              </a:lnSpc>
              <a:spcAft>
                <a:spcPts val="0"/>
              </a:spcAft>
              <a:buNone/>
              <a:defRPr sz="81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text</a:t>
            </a:r>
          </a:p>
        </p:txBody>
      </p:sp>
      <p:sp>
        <p:nvSpPr>
          <p:cNvPr id="33" name="Text Placeholder 2">
            <a:extLst>
              <a:ext uri="{FF2B5EF4-FFF2-40B4-BE49-F238E27FC236}">
                <a16:creationId xmlns:a16="http://schemas.microsoft.com/office/drawing/2014/main" id="{7FA2519B-6FFC-4340-BAFA-E118D8DC4800}"/>
              </a:ext>
            </a:extLst>
          </p:cNvPr>
          <p:cNvSpPr>
            <a:spLocks noGrp="1"/>
          </p:cNvSpPr>
          <p:nvPr>
            <p:ph type="body" idx="29" hasCustomPrompt="1"/>
          </p:nvPr>
        </p:nvSpPr>
        <p:spPr>
          <a:xfrm>
            <a:off x="9118420" y="3388394"/>
            <a:ext cx="2295194" cy="350096"/>
          </a:xfrm>
        </p:spPr>
        <p:txBody>
          <a:bodyPr wrap="square" anchor="b">
            <a:spAutoFit/>
          </a:bodyPr>
          <a:lstStyle>
            <a:lvl1pPr marL="0" indent="0">
              <a:spcAft>
                <a:spcPts val="0"/>
              </a:spcAft>
              <a:buNone/>
              <a:defRPr sz="2275" b="1">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GB" dirty="0"/>
              <a:t>00</a:t>
            </a:r>
          </a:p>
        </p:txBody>
      </p:sp>
      <p:sp>
        <p:nvSpPr>
          <p:cNvPr id="34" name="Text Placeholder 2">
            <a:extLst>
              <a:ext uri="{FF2B5EF4-FFF2-40B4-BE49-F238E27FC236}">
                <a16:creationId xmlns:a16="http://schemas.microsoft.com/office/drawing/2014/main" id="{B8BADAC4-27A3-4E45-B1B1-1007DA629489}"/>
              </a:ext>
            </a:extLst>
          </p:cNvPr>
          <p:cNvSpPr>
            <a:spLocks noGrp="1"/>
          </p:cNvSpPr>
          <p:nvPr>
            <p:ph type="body" idx="30" hasCustomPrompt="1"/>
          </p:nvPr>
        </p:nvSpPr>
        <p:spPr>
          <a:xfrm>
            <a:off x="9129054" y="3767372"/>
            <a:ext cx="2284561" cy="140488"/>
          </a:xfrm>
        </p:spPr>
        <p:txBody>
          <a:bodyPr wrap="square" anchor="t">
            <a:spAutoFit/>
          </a:bodyPr>
          <a:lstStyle>
            <a:lvl1pPr marL="0" indent="0">
              <a:lnSpc>
                <a:spcPct val="117000"/>
              </a:lnSpc>
              <a:spcAft>
                <a:spcPts val="0"/>
              </a:spcAft>
              <a:buNone/>
              <a:defRPr sz="813" b="0">
                <a:solidFill>
                  <a:schemeClr val="tx1"/>
                </a:solidFill>
              </a:defRPr>
            </a:lvl1pPr>
            <a:lvl2pPr marL="371456" indent="0">
              <a:buNone/>
              <a:defRPr sz="1625" b="1"/>
            </a:lvl2pPr>
            <a:lvl3pPr marL="742913" indent="0">
              <a:buNone/>
              <a:defRPr sz="1463" b="1"/>
            </a:lvl3pPr>
            <a:lvl4pPr marL="1114370" indent="0">
              <a:buNone/>
              <a:defRPr sz="1300" b="1"/>
            </a:lvl4pPr>
            <a:lvl5pPr marL="1485826" indent="0">
              <a:buNone/>
              <a:defRPr sz="1300" b="1"/>
            </a:lvl5pPr>
            <a:lvl6pPr marL="1857282" indent="0">
              <a:buNone/>
              <a:defRPr sz="1300" b="1"/>
            </a:lvl6pPr>
            <a:lvl7pPr marL="2228739" indent="0">
              <a:buNone/>
              <a:defRPr sz="1300" b="1"/>
            </a:lvl7pPr>
            <a:lvl8pPr marL="2600195" indent="0">
              <a:buNone/>
              <a:defRPr sz="1300" b="1"/>
            </a:lvl8pPr>
            <a:lvl9pPr marL="2971651" indent="0">
              <a:buNone/>
              <a:defRPr sz="1300" b="1"/>
            </a:lvl9pPr>
          </a:lstStyle>
          <a:p>
            <a:pPr lvl="0"/>
            <a:r>
              <a:rPr lang="en-US" dirty="0"/>
              <a:t>Click to add text</a:t>
            </a:r>
          </a:p>
        </p:txBody>
      </p:sp>
    </p:spTree>
    <p:extLst>
      <p:ext uri="{BB962C8B-B14F-4D97-AF65-F5344CB8AC3E}">
        <p14:creationId xmlns:p14="http://schemas.microsoft.com/office/powerpoint/2010/main" val="39901637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4 col content, with bullet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5"/>
            <a:ext cx="10686953"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
        <p:nvSpPr>
          <p:cNvPr id="35" name="Text Placeholder 11">
            <a:extLst>
              <a:ext uri="{FF2B5EF4-FFF2-40B4-BE49-F238E27FC236}">
                <a16:creationId xmlns:a16="http://schemas.microsoft.com/office/drawing/2014/main" id="{3E0C490C-6E46-DA4D-9C35-2B312B0DAD82}"/>
              </a:ext>
            </a:extLst>
          </p:cNvPr>
          <p:cNvSpPr>
            <a:spLocks noGrp="1"/>
          </p:cNvSpPr>
          <p:nvPr>
            <p:ph type="body" sz="quarter" idx="15" hasCustomPrompt="1"/>
          </p:nvPr>
        </p:nvSpPr>
        <p:spPr>
          <a:xfrm>
            <a:off x="1132525" y="1570399"/>
            <a:ext cx="2294318" cy="2603397"/>
          </a:xfrm>
        </p:spPr>
        <p:txBody>
          <a:bodyPr/>
          <a:lstStyle>
            <a:lvl1pPr>
              <a:lnSpc>
                <a:spcPct val="100000"/>
              </a:lnSpc>
              <a:spcAft>
                <a:spcPts val="569"/>
              </a:spcAft>
              <a:defRPr>
                <a:solidFill>
                  <a:schemeClr val="tx1"/>
                </a:solidFill>
              </a:defRPr>
            </a:lvl1pPr>
            <a:lvl2pPr>
              <a:lnSpc>
                <a:spcPct val="117000"/>
              </a:lnSpc>
              <a:spcAft>
                <a:spcPts val="1056"/>
              </a:spcAft>
              <a:defRPr b="0" i="0">
                <a:solidFill>
                  <a:schemeClr val="tx1"/>
                </a:solidFill>
                <a:latin typeface="Helvetica Now Text" panose="020B0504030202020204" pitchFamily="34" charset="77"/>
              </a:defRPr>
            </a:lvl2pPr>
            <a:lvl3pPr>
              <a:lnSpc>
                <a:spcPct val="117000"/>
              </a:lnSpc>
              <a:spcAft>
                <a:spcPts val="1056"/>
              </a:spcAft>
              <a:defRPr b="0" i="0">
                <a:solidFill>
                  <a:schemeClr val="tx1"/>
                </a:solidFill>
                <a:latin typeface="Helvetica Now Text" panose="020B0504030202020204" pitchFamily="34" charset="77"/>
              </a:defRPr>
            </a:lvl3pPr>
            <a:lvl4pPr>
              <a:lnSpc>
                <a:spcPct val="117000"/>
              </a:lnSpc>
              <a:spcAft>
                <a:spcPts val="1056"/>
              </a:spcAft>
              <a:defRPr b="0" i="0">
                <a:solidFill>
                  <a:schemeClr val="tx1"/>
                </a:solidFill>
                <a:latin typeface="Helvetica Now Text" panose="020B0504030202020204" pitchFamily="34" charset="77"/>
              </a:defRPr>
            </a:lvl4pPr>
            <a:lvl5pPr>
              <a:lnSpc>
                <a:spcPct val="117000"/>
              </a:lnSpc>
              <a:spcAft>
                <a:spcPts val="1056"/>
              </a:spcAft>
              <a:defRPr b="0" i="0">
                <a:solidFill>
                  <a:schemeClr val="tx1"/>
                </a:solidFill>
                <a:latin typeface="Helvetica Now Text" panose="020B0504030202020204" pitchFamily="34" charset="77"/>
              </a:defRPr>
            </a:lvl5pPr>
            <a:lvl6pPr indent="-97988">
              <a:lnSpc>
                <a:spcPct val="117000"/>
              </a:lnSpc>
              <a:spcAft>
                <a:spcPts val="1056"/>
              </a:spcAft>
              <a:defRPr b="0" i="0">
                <a:solidFill>
                  <a:schemeClr val="tx2"/>
                </a:solidFill>
                <a:latin typeface="Helvetica Now Text" panose="020B0504030202020204" pitchFamily="34" charset="77"/>
              </a:defRPr>
            </a:lvl6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6" name="Text Placeholder 11">
            <a:extLst>
              <a:ext uri="{FF2B5EF4-FFF2-40B4-BE49-F238E27FC236}">
                <a16:creationId xmlns:a16="http://schemas.microsoft.com/office/drawing/2014/main" id="{323CF613-4B78-124C-8431-E69133B251B2}"/>
              </a:ext>
            </a:extLst>
          </p:cNvPr>
          <p:cNvSpPr>
            <a:spLocks noGrp="1"/>
          </p:cNvSpPr>
          <p:nvPr>
            <p:ph type="body" sz="quarter" idx="16" hasCustomPrompt="1"/>
          </p:nvPr>
        </p:nvSpPr>
        <p:spPr>
          <a:xfrm>
            <a:off x="3816906" y="1570399"/>
            <a:ext cx="2294318" cy="2603397"/>
          </a:xfrm>
        </p:spPr>
        <p:txBody>
          <a:bodyPr/>
          <a:lstStyle>
            <a:lvl1pPr>
              <a:lnSpc>
                <a:spcPct val="100000"/>
              </a:lnSpc>
              <a:spcAft>
                <a:spcPts val="569"/>
              </a:spcAft>
              <a:defRPr>
                <a:solidFill>
                  <a:schemeClr val="tx1"/>
                </a:solidFill>
              </a:defRPr>
            </a:lvl1pPr>
            <a:lvl2pPr>
              <a:lnSpc>
                <a:spcPct val="117000"/>
              </a:lnSpc>
              <a:spcAft>
                <a:spcPts val="1056"/>
              </a:spcAft>
              <a:defRPr b="0" i="0">
                <a:solidFill>
                  <a:schemeClr val="tx1"/>
                </a:solidFill>
                <a:latin typeface="Helvetica Now Text" panose="020B0504030202020204" pitchFamily="34" charset="77"/>
              </a:defRPr>
            </a:lvl2pPr>
            <a:lvl3pPr>
              <a:lnSpc>
                <a:spcPct val="117000"/>
              </a:lnSpc>
              <a:spcAft>
                <a:spcPts val="1056"/>
              </a:spcAft>
              <a:defRPr b="0" i="0">
                <a:solidFill>
                  <a:schemeClr val="tx1"/>
                </a:solidFill>
                <a:latin typeface="Helvetica Now Text" panose="020B0504030202020204" pitchFamily="34" charset="77"/>
              </a:defRPr>
            </a:lvl3pPr>
            <a:lvl4pPr>
              <a:lnSpc>
                <a:spcPct val="117000"/>
              </a:lnSpc>
              <a:spcAft>
                <a:spcPts val="1056"/>
              </a:spcAft>
              <a:defRPr b="0" i="0">
                <a:solidFill>
                  <a:schemeClr val="tx1"/>
                </a:solidFill>
                <a:latin typeface="Helvetica Now Text" panose="020B0504030202020204" pitchFamily="34" charset="77"/>
              </a:defRPr>
            </a:lvl4pPr>
            <a:lvl5pPr>
              <a:lnSpc>
                <a:spcPct val="117000"/>
              </a:lnSpc>
              <a:spcAft>
                <a:spcPts val="1056"/>
              </a:spcAft>
              <a:defRPr b="0" i="0">
                <a:solidFill>
                  <a:schemeClr val="tx1"/>
                </a:solidFill>
                <a:latin typeface="Helvetica Now Text" panose="020B0504030202020204" pitchFamily="34" charset="77"/>
              </a:defRPr>
            </a:lvl5pPr>
            <a:lvl6pPr indent="-97988">
              <a:lnSpc>
                <a:spcPct val="117000"/>
              </a:lnSpc>
              <a:spcAft>
                <a:spcPts val="1056"/>
              </a:spcAft>
              <a:defRPr b="0" i="0">
                <a:solidFill>
                  <a:schemeClr val="tx2"/>
                </a:solidFill>
                <a:latin typeface="Helvetica Now Text" panose="020B0504030202020204" pitchFamily="34" charset="77"/>
              </a:defRPr>
            </a:lvl6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7" name="Text Placeholder 11">
            <a:extLst>
              <a:ext uri="{FF2B5EF4-FFF2-40B4-BE49-F238E27FC236}">
                <a16:creationId xmlns:a16="http://schemas.microsoft.com/office/drawing/2014/main" id="{E44EDEBE-67F4-2647-AFFF-D1E705C4BADC}"/>
              </a:ext>
            </a:extLst>
          </p:cNvPr>
          <p:cNvSpPr>
            <a:spLocks noGrp="1"/>
          </p:cNvSpPr>
          <p:nvPr>
            <p:ph type="body" sz="quarter" idx="17" hasCustomPrompt="1"/>
          </p:nvPr>
        </p:nvSpPr>
        <p:spPr>
          <a:xfrm>
            <a:off x="6466707" y="1570399"/>
            <a:ext cx="2294318" cy="2603397"/>
          </a:xfrm>
        </p:spPr>
        <p:txBody>
          <a:bodyPr/>
          <a:lstStyle>
            <a:lvl1pPr>
              <a:lnSpc>
                <a:spcPct val="100000"/>
              </a:lnSpc>
              <a:spcAft>
                <a:spcPts val="569"/>
              </a:spcAft>
              <a:defRPr>
                <a:solidFill>
                  <a:schemeClr val="tx1"/>
                </a:solidFill>
              </a:defRPr>
            </a:lvl1pPr>
            <a:lvl2pPr>
              <a:lnSpc>
                <a:spcPct val="117000"/>
              </a:lnSpc>
              <a:spcAft>
                <a:spcPts val="1056"/>
              </a:spcAft>
              <a:defRPr b="0" i="0">
                <a:solidFill>
                  <a:schemeClr val="tx1"/>
                </a:solidFill>
                <a:latin typeface="Helvetica Now Text" panose="020B0504030202020204" pitchFamily="34" charset="77"/>
              </a:defRPr>
            </a:lvl2pPr>
            <a:lvl3pPr>
              <a:lnSpc>
                <a:spcPct val="117000"/>
              </a:lnSpc>
              <a:spcAft>
                <a:spcPts val="1056"/>
              </a:spcAft>
              <a:defRPr b="0" i="0">
                <a:solidFill>
                  <a:schemeClr val="tx1"/>
                </a:solidFill>
                <a:latin typeface="Helvetica Now Text" panose="020B0504030202020204" pitchFamily="34" charset="77"/>
              </a:defRPr>
            </a:lvl3pPr>
            <a:lvl4pPr>
              <a:lnSpc>
                <a:spcPct val="117000"/>
              </a:lnSpc>
              <a:spcAft>
                <a:spcPts val="1056"/>
              </a:spcAft>
              <a:defRPr b="0" i="0">
                <a:solidFill>
                  <a:schemeClr val="tx1"/>
                </a:solidFill>
                <a:latin typeface="Helvetica Now Text" panose="020B0504030202020204" pitchFamily="34" charset="77"/>
              </a:defRPr>
            </a:lvl4pPr>
            <a:lvl5pPr>
              <a:lnSpc>
                <a:spcPct val="117000"/>
              </a:lnSpc>
              <a:spcAft>
                <a:spcPts val="1056"/>
              </a:spcAft>
              <a:defRPr b="0" i="0">
                <a:solidFill>
                  <a:schemeClr val="tx1"/>
                </a:solidFill>
                <a:latin typeface="Helvetica Now Text" panose="020B0504030202020204" pitchFamily="34" charset="77"/>
              </a:defRPr>
            </a:lvl5pPr>
            <a:lvl6pPr marL="450156" indent="-97384">
              <a:lnSpc>
                <a:spcPct val="117000"/>
              </a:lnSpc>
              <a:spcAft>
                <a:spcPts val="1056"/>
              </a:spcAft>
              <a:tabLst/>
              <a:defRPr b="0" i="0">
                <a:solidFill>
                  <a:schemeClr val="tx2"/>
                </a:solidFill>
                <a:latin typeface="Helvetica Now Text" panose="020B0504030202020204" pitchFamily="34" charset="77"/>
              </a:defRPr>
            </a:lvl6pPr>
            <a:lvl7pPr>
              <a:defRPr>
                <a:solidFill>
                  <a:schemeClr val="tx2"/>
                </a:solidFill>
              </a:defRPr>
            </a:lvl7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8" name="Text Placeholder 11">
            <a:extLst>
              <a:ext uri="{FF2B5EF4-FFF2-40B4-BE49-F238E27FC236}">
                <a16:creationId xmlns:a16="http://schemas.microsoft.com/office/drawing/2014/main" id="{F47A09BB-CBFA-0D4E-B2BB-868F53588A20}"/>
              </a:ext>
            </a:extLst>
          </p:cNvPr>
          <p:cNvSpPr>
            <a:spLocks noGrp="1"/>
          </p:cNvSpPr>
          <p:nvPr>
            <p:ph type="body" sz="quarter" idx="18" hasCustomPrompt="1"/>
          </p:nvPr>
        </p:nvSpPr>
        <p:spPr>
          <a:xfrm>
            <a:off x="9524034" y="1570399"/>
            <a:ext cx="2294318" cy="2603397"/>
          </a:xfrm>
        </p:spPr>
        <p:txBody>
          <a:bodyPr/>
          <a:lstStyle>
            <a:lvl1pPr>
              <a:lnSpc>
                <a:spcPct val="100000"/>
              </a:lnSpc>
              <a:spcAft>
                <a:spcPts val="569"/>
              </a:spcAft>
              <a:defRPr>
                <a:solidFill>
                  <a:schemeClr val="tx1"/>
                </a:solidFill>
              </a:defRPr>
            </a:lvl1pPr>
            <a:lvl2pPr>
              <a:lnSpc>
                <a:spcPct val="117000"/>
              </a:lnSpc>
              <a:spcAft>
                <a:spcPts val="1056"/>
              </a:spcAft>
              <a:defRPr b="0" i="0">
                <a:solidFill>
                  <a:schemeClr val="tx1"/>
                </a:solidFill>
                <a:latin typeface="Helvetica Now Text" panose="020B0504030202020204" pitchFamily="34" charset="77"/>
              </a:defRPr>
            </a:lvl2pPr>
            <a:lvl3pPr>
              <a:lnSpc>
                <a:spcPct val="117000"/>
              </a:lnSpc>
              <a:spcAft>
                <a:spcPts val="1056"/>
              </a:spcAft>
              <a:defRPr b="0" i="0">
                <a:solidFill>
                  <a:schemeClr val="tx1"/>
                </a:solidFill>
                <a:latin typeface="Helvetica Now Text" panose="020B0504030202020204" pitchFamily="34" charset="77"/>
              </a:defRPr>
            </a:lvl3pPr>
            <a:lvl4pPr>
              <a:lnSpc>
                <a:spcPct val="117000"/>
              </a:lnSpc>
              <a:spcAft>
                <a:spcPts val="1056"/>
              </a:spcAft>
              <a:defRPr b="0" i="0">
                <a:solidFill>
                  <a:schemeClr val="tx1"/>
                </a:solidFill>
                <a:latin typeface="Helvetica Now Text" panose="020B0504030202020204" pitchFamily="34" charset="77"/>
              </a:defRPr>
            </a:lvl4pPr>
            <a:lvl5pPr>
              <a:lnSpc>
                <a:spcPct val="117000"/>
              </a:lnSpc>
              <a:spcAft>
                <a:spcPts val="1056"/>
              </a:spcAft>
              <a:defRPr b="0" i="0">
                <a:solidFill>
                  <a:schemeClr val="tx1"/>
                </a:solidFill>
                <a:latin typeface="Helvetica Now Text" panose="020B0504030202020204" pitchFamily="34" charset="77"/>
              </a:defRPr>
            </a:lvl5pPr>
            <a:lvl6pPr indent="-97988">
              <a:lnSpc>
                <a:spcPct val="117000"/>
              </a:lnSpc>
              <a:spcAft>
                <a:spcPts val="1056"/>
              </a:spcAft>
              <a:defRPr b="0" i="0">
                <a:solidFill>
                  <a:schemeClr val="tx2"/>
                </a:solidFill>
                <a:latin typeface="Helvetica Now Text" panose="020B0504030202020204" pitchFamily="34" charset="77"/>
              </a:defRPr>
            </a:lvl6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0004635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2 col content and 1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33F0F45A-F682-2D49-8730-9963CCAA667F}"/>
              </a:ext>
            </a:extLst>
          </p:cNvPr>
          <p:cNvSpPr>
            <a:spLocks noGrp="1"/>
          </p:cNvSpPr>
          <p:nvPr>
            <p:ph type="pic" sz="quarter" idx="16"/>
          </p:nvPr>
        </p:nvSpPr>
        <p:spPr>
          <a:xfrm>
            <a:off x="8380958" y="0"/>
            <a:ext cx="3811042" cy="6858000"/>
          </a:xfrm>
        </p:spPr>
        <p:txBody>
          <a:bodyPr tIns="5669280"/>
          <a:lstStyle>
            <a:lvl1pPr algn="ctr">
              <a:defRPr b="0"/>
            </a:lvl1pPr>
          </a:lstStyle>
          <a:p>
            <a:r>
              <a:rPr lang="en-US" dirty="0"/>
              <a:t>Click icon to add picture</a:t>
            </a:r>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bg1"/>
                </a:solidFill>
                <a:latin typeface="Helvetica Now Text" panose="020B0504030202020204" pitchFamily="34" charset="77"/>
              </a:defRPr>
            </a:lvl1pPr>
          </a:lstStyle>
          <a:p>
            <a:r>
              <a:rPr lang="en-GB" dirty="0"/>
              <a:t>Legal Copy Helvetica Regular 8/9.6 White</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1123230" y="468192"/>
            <a:ext cx="6875910" cy="325154"/>
          </a:xfrm>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30" y="843285"/>
            <a:ext cx="6875910"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pPr lvl="0"/>
            <a:r>
              <a:rPr lang="en-GB" dirty="0"/>
              <a:t>Click to add subhead</a:t>
            </a:r>
            <a:endParaRPr lang="en-US" dirty="0"/>
          </a:p>
        </p:txBody>
      </p:sp>
      <p:sp>
        <p:nvSpPr>
          <p:cNvPr id="9" name="Text Placeholder 8">
            <a:extLst>
              <a:ext uri="{FF2B5EF4-FFF2-40B4-BE49-F238E27FC236}">
                <a16:creationId xmlns:a16="http://schemas.microsoft.com/office/drawing/2014/main" id="{C9E4C97E-00D5-394C-B6B1-5D95FD196B6C}"/>
              </a:ext>
            </a:extLst>
          </p:cNvPr>
          <p:cNvSpPr>
            <a:spLocks noGrp="1"/>
          </p:cNvSpPr>
          <p:nvPr>
            <p:ph type="body" sz="quarter" idx="14" hasCustomPrompt="1"/>
          </p:nvPr>
        </p:nvSpPr>
        <p:spPr>
          <a:xfrm>
            <a:off x="1130954" y="1563241"/>
            <a:ext cx="3092368" cy="443128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8">
            <a:extLst>
              <a:ext uri="{FF2B5EF4-FFF2-40B4-BE49-F238E27FC236}">
                <a16:creationId xmlns:a16="http://schemas.microsoft.com/office/drawing/2014/main" id="{E8CCE00E-6A41-1C48-A182-3BE9BB39784F}"/>
              </a:ext>
            </a:extLst>
          </p:cNvPr>
          <p:cNvSpPr>
            <a:spLocks noGrp="1"/>
          </p:cNvSpPr>
          <p:nvPr>
            <p:ph type="body" sz="quarter" idx="15" hasCustomPrompt="1"/>
          </p:nvPr>
        </p:nvSpPr>
        <p:spPr>
          <a:xfrm>
            <a:off x="4560360" y="1563241"/>
            <a:ext cx="3092368" cy="443128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132912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1 col content and 1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33F0F45A-F682-2D49-8730-9963CCAA667F}"/>
              </a:ext>
            </a:extLst>
          </p:cNvPr>
          <p:cNvSpPr>
            <a:spLocks noGrp="1"/>
          </p:cNvSpPr>
          <p:nvPr>
            <p:ph type="pic" sz="quarter" idx="16"/>
          </p:nvPr>
        </p:nvSpPr>
        <p:spPr>
          <a:xfrm>
            <a:off x="8380958" y="0"/>
            <a:ext cx="3811042" cy="6858000"/>
          </a:xfrm>
        </p:spPr>
        <p:txBody>
          <a:bodyPr tIns="5669280"/>
          <a:lstStyle>
            <a:lvl1pPr algn="ctr">
              <a:defRPr b="0"/>
            </a:lvl1pPr>
          </a:lstStyle>
          <a:p>
            <a:r>
              <a:rPr lang="en-US" dirty="0"/>
              <a:t>Click icon to add picture</a:t>
            </a:r>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bg1"/>
                </a:solidFill>
                <a:latin typeface="Helvetica Now Text" panose="020B0504030202020204" pitchFamily="34" charset="77"/>
              </a:defRPr>
            </a:lvl1pPr>
          </a:lstStyle>
          <a:p>
            <a:r>
              <a:rPr lang="en-GB" dirty="0"/>
              <a:t>Legal Copy Helvetica Regular 8/9.6 White</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1123230" y="468192"/>
            <a:ext cx="6875910" cy="325154"/>
          </a:xfrm>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30" y="843285"/>
            <a:ext cx="6875910"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
        <p:nvSpPr>
          <p:cNvPr id="9" name="Text Placeholder 8">
            <a:extLst>
              <a:ext uri="{FF2B5EF4-FFF2-40B4-BE49-F238E27FC236}">
                <a16:creationId xmlns:a16="http://schemas.microsoft.com/office/drawing/2014/main" id="{C9E4C97E-00D5-394C-B6B1-5D95FD196B6C}"/>
              </a:ext>
            </a:extLst>
          </p:cNvPr>
          <p:cNvSpPr>
            <a:spLocks noGrp="1"/>
          </p:cNvSpPr>
          <p:nvPr>
            <p:ph type="body" sz="quarter" idx="14" hasCustomPrompt="1"/>
          </p:nvPr>
        </p:nvSpPr>
        <p:spPr>
          <a:xfrm>
            <a:off x="1130954" y="1563240"/>
            <a:ext cx="6868186" cy="4451476"/>
          </a:xfrm>
        </p:spPr>
        <p:txBody>
          <a:body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186132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1 col content and large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33F0F45A-F682-2D49-8730-9963CCAA667F}"/>
              </a:ext>
            </a:extLst>
          </p:cNvPr>
          <p:cNvSpPr>
            <a:spLocks noGrp="1"/>
          </p:cNvSpPr>
          <p:nvPr>
            <p:ph type="pic" sz="quarter" idx="16"/>
          </p:nvPr>
        </p:nvSpPr>
        <p:spPr>
          <a:xfrm>
            <a:off x="5333555" y="0"/>
            <a:ext cx="6858446" cy="6858000"/>
          </a:xfrm>
        </p:spPr>
        <p:txBody>
          <a:bodyPr tIns="5669280"/>
          <a:lstStyle>
            <a:lvl1pPr algn="ctr">
              <a:defRPr b="0"/>
            </a:lvl1pPr>
          </a:lstStyle>
          <a:p>
            <a:r>
              <a:rPr lang="en-US" dirty="0"/>
              <a:t>Click icon to add picture</a:t>
            </a:r>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bg1"/>
                </a:solidFill>
                <a:latin typeface="Helvetica Now Text" panose="020B0504030202020204" pitchFamily="34" charset="77"/>
              </a:defRPr>
            </a:lvl1pPr>
          </a:lstStyle>
          <a:p>
            <a:r>
              <a:rPr lang="en-GB" dirty="0"/>
              <a:t>Legal Copy Helvetica Regular 8/9.6 White</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1123231" y="468192"/>
            <a:ext cx="3828505" cy="325154"/>
          </a:xfrm>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31" y="843285"/>
            <a:ext cx="3828505"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
        <p:nvSpPr>
          <p:cNvPr id="10" name="Text Placeholder 8">
            <a:extLst>
              <a:ext uri="{FF2B5EF4-FFF2-40B4-BE49-F238E27FC236}">
                <a16:creationId xmlns:a16="http://schemas.microsoft.com/office/drawing/2014/main" id="{847EF4F2-8463-C345-BD26-41417596A8BA}"/>
              </a:ext>
            </a:extLst>
          </p:cNvPr>
          <p:cNvSpPr>
            <a:spLocks noGrp="1"/>
          </p:cNvSpPr>
          <p:nvPr>
            <p:ph type="body" sz="quarter" idx="14" hasCustomPrompt="1"/>
          </p:nvPr>
        </p:nvSpPr>
        <p:spPr>
          <a:xfrm>
            <a:off x="1130956" y="1563240"/>
            <a:ext cx="3438962" cy="4451476"/>
          </a:xfrm>
        </p:spPr>
        <p:txBody>
          <a:body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465476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act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10" name="Text Placeholder 9">
            <a:extLst>
              <a:ext uri="{FF2B5EF4-FFF2-40B4-BE49-F238E27FC236}">
                <a16:creationId xmlns:a16="http://schemas.microsoft.com/office/drawing/2014/main" id="{C1B5DE5E-701C-F94A-8940-19FE453292C7}"/>
              </a:ext>
            </a:extLst>
          </p:cNvPr>
          <p:cNvSpPr>
            <a:spLocks noGrp="1"/>
          </p:cNvSpPr>
          <p:nvPr>
            <p:ph type="body" sz="quarter" idx="14" hasCustomPrompt="1"/>
          </p:nvPr>
        </p:nvSpPr>
        <p:spPr>
          <a:xfrm>
            <a:off x="1135540" y="1557805"/>
            <a:ext cx="3054940" cy="140488"/>
          </a:xfrm>
        </p:spPr>
        <p:txBody>
          <a:bodyPr wrap="square">
            <a:spAutoFit/>
          </a:bodyPr>
          <a:lstStyle>
            <a:lvl1pPr marL="0">
              <a:lnSpc>
                <a:spcPct val="117000"/>
              </a:lnSpc>
              <a:spcAft>
                <a:spcPts val="406"/>
              </a:spcAft>
              <a:defRPr sz="813" b="0">
                <a:solidFill>
                  <a:schemeClr val="tx1"/>
                </a:solidFill>
              </a:defRPr>
            </a:lvl1pPr>
            <a:lvl2pPr marL="0">
              <a:lnSpc>
                <a:spcPct val="117000"/>
              </a:lnSpc>
              <a:spcAft>
                <a:spcPts val="406"/>
              </a:spcAft>
              <a:defRPr/>
            </a:lvl2pPr>
            <a:lvl3pPr marL="0" indent="0">
              <a:lnSpc>
                <a:spcPct val="117000"/>
              </a:lnSpc>
              <a:spcAft>
                <a:spcPts val="406"/>
              </a:spcAft>
              <a:buFont typeface="Arial" panose="020B0604020202020204" pitchFamily="34" charset="0"/>
              <a:buNone/>
              <a:tabLst/>
              <a:defRPr/>
            </a:lvl3pPr>
            <a:lvl4pPr marL="0" indent="0">
              <a:lnSpc>
                <a:spcPct val="117000"/>
              </a:lnSpc>
              <a:spcAft>
                <a:spcPts val="406"/>
              </a:spcAft>
              <a:buFont typeface="Arial" panose="020B0604020202020204" pitchFamily="34" charset="0"/>
              <a:buNone/>
              <a:tabLst/>
              <a:defRPr/>
            </a:lvl4pPr>
            <a:lvl5pPr marL="0" indent="0">
              <a:lnSpc>
                <a:spcPct val="117000"/>
              </a:lnSpc>
              <a:spcAft>
                <a:spcPts val="406"/>
              </a:spcAft>
              <a:buFont typeface="Arial" panose="020B0604020202020204" pitchFamily="34" charset="0"/>
              <a:buNone/>
              <a:tabLst/>
              <a:defRPr/>
            </a:lvl5pPr>
          </a:lstStyle>
          <a:p>
            <a:pPr lvl="0"/>
            <a:r>
              <a:rPr lang="en-US" dirty="0"/>
              <a:t>Click to add text</a:t>
            </a:r>
          </a:p>
        </p:txBody>
      </p:sp>
      <p:sp>
        <p:nvSpPr>
          <p:cNvPr id="13" name="Text Placeholder 9">
            <a:extLst>
              <a:ext uri="{FF2B5EF4-FFF2-40B4-BE49-F238E27FC236}">
                <a16:creationId xmlns:a16="http://schemas.microsoft.com/office/drawing/2014/main" id="{B6F1B50A-A6CD-454A-BF8F-179FABBD814A}"/>
              </a:ext>
            </a:extLst>
          </p:cNvPr>
          <p:cNvSpPr>
            <a:spLocks noGrp="1"/>
          </p:cNvSpPr>
          <p:nvPr>
            <p:ph type="body" sz="quarter" idx="15" hasCustomPrompt="1"/>
          </p:nvPr>
        </p:nvSpPr>
        <p:spPr>
          <a:xfrm>
            <a:off x="1135539" y="2774547"/>
            <a:ext cx="1530046" cy="579646"/>
          </a:xfrm>
        </p:spPr>
        <p:txBody>
          <a:bodyPr wrap="square">
            <a:spAutoFit/>
          </a:bodyPr>
          <a:lstStyle>
            <a:lvl1pPr marL="0">
              <a:lnSpc>
                <a:spcPct val="117000"/>
              </a:lnSpc>
              <a:spcBef>
                <a:spcPts val="406"/>
              </a:spcBef>
              <a:spcAft>
                <a:spcPts val="0"/>
              </a:spcAft>
              <a:defRPr sz="813" b="1">
                <a:solidFill>
                  <a:schemeClr val="tx1"/>
                </a:solidFill>
              </a:defRPr>
            </a:lvl1pPr>
            <a:lvl2pPr marL="0">
              <a:lnSpc>
                <a:spcPct val="117000"/>
              </a:lnSpc>
              <a:spcAft>
                <a:spcPts val="406"/>
              </a:spcAft>
              <a:defRPr>
                <a:solidFill>
                  <a:schemeClr val="tx1"/>
                </a:solidFill>
              </a:defRPr>
            </a:lvl2pPr>
            <a:lvl3pPr marL="0" indent="0">
              <a:lnSpc>
                <a:spcPct val="117000"/>
              </a:lnSpc>
              <a:spcAft>
                <a:spcPts val="406"/>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6" name="Text Placeholder 9">
            <a:extLst>
              <a:ext uri="{FF2B5EF4-FFF2-40B4-BE49-F238E27FC236}">
                <a16:creationId xmlns:a16="http://schemas.microsoft.com/office/drawing/2014/main" id="{92BB6A5F-4A27-3A45-A3A2-B24C0CFCE194}"/>
              </a:ext>
            </a:extLst>
          </p:cNvPr>
          <p:cNvSpPr>
            <a:spLocks noGrp="1"/>
          </p:cNvSpPr>
          <p:nvPr>
            <p:ph type="body" sz="quarter" idx="16" hasCustomPrompt="1"/>
          </p:nvPr>
        </p:nvSpPr>
        <p:spPr>
          <a:xfrm>
            <a:off x="1135539" y="3675032"/>
            <a:ext cx="1530046" cy="579646"/>
          </a:xfrm>
        </p:spPr>
        <p:txBody>
          <a:bodyPr wrap="square">
            <a:spAutoFit/>
          </a:bodyPr>
          <a:lstStyle>
            <a:lvl1pPr marL="0">
              <a:lnSpc>
                <a:spcPct val="117000"/>
              </a:lnSpc>
              <a:spcBef>
                <a:spcPts val="406"/>
              </a:spcBef>
              <a:spcAft>
                <a:spcPts val="0"/>
              </a:spcAft>
              <a:defRPr sz="813" b="1">
                <a:solidFill>
                  <a:schemeClr val="tx1"/>
                </a:solidFill>
              </a:defRPr>
            </a:lvl1pPr>
            <a:lvl2pPr marL="0">
              <a:lnSpc>
                <a:spcPct val="117000"/>
              </a:lnSpc>
              <a:spcAft>
                <a:spcPts val="406"/>
              </a:spcAft>
              <a:defRPr>
                <a:solidFill>
                  <a:schemeClr val="tx1"/>
                </a:solidFill>
              </a:defRPr>
            </a:lvl2pPr>
            <a:lvl3pPr marL="0" indent="0">
              <a:lnSpc>
                <a:spcPct val="117000"/>
              </a:lnSpc>
              <a:spcAft>
                <a:spcPts val="406"/>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7" name="Text Placeholder 9">
            <a:extLst>
              <a:ext uri="{FF2B5EF4-FFF2-40B4-BE49-F238E27FC236}">
                <a16:creationId xmlns:a16="http://schemas.microsoft.com/office/drawing/2014/main" id="{F40F0EBB-2640-1C41-B3A1-4727F17E0E39}"/>
              </a:ext>
            </a:extLst>
          </p:cNvPr>
          <p:cNvSpPr>
            <a:spLocks noGrp="1"/>
          </p:cNvSpPr>
          <p:nvPr>
            <p:ph type="body" sz="quarter" idx="17" hasCustomPrompt="1"/>
          </p:nvPr>
        </p:nvSpPr>
        <p:spPr>
          <a:xfrm>
            <a:off x="1135539" y="4575517"/>
            <a:ext cx="1530046" cy="579646"/>
          </a:xfrm>
        </p:spPr>
        <p:txBody>
          <a:bodyPr wrap="square">
            <a:spAutoFit/>
          </a:bodyPr>
          <a:lstStyle>
            <a:lvl1pPr marL="0">
              <a:lnSpc>
                <a:spcPct val="117000"/>
              </a:lnSpc>
              <a:spcBef>
                <a:spcPts val="406"/>
              </a:spcBef>
              <a:spcAft>
                <a:spcPts val="0"/>
              </a:spcAft>
              <a:defRPr sz="813" b="1">
                <a:solidFill>
                  <a:schemeClr val="tx1"/>
                </a:solidFill>
              </a:defRPr>
            </a:lvl1pPr>
            <a:lvl2pPr marL="0">
              <a:lnSpc>
                <a:spcPct val="117000"/>
              </a:lnSpc>
              <a:spcAft>
                <a:spcPts val="406"/>
              </a:spcAft>
              <a:defRPr>
                <a:solidFill>
                  <a:schemeClr val="tx1"/>
                </a:solidFill>
              </a:defRPr>
            </a:lvl2pPr>
            <a:lvl3pPr marL="0" indent="0">
              <a:lnSpc>
                <a:spcPct val="117000"/>
              </a:lnSpc>
              <a:spcAft>
                <a:spcPts val="406"/>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8" name="Text Placeholder 9">
            <a:extLst>
              <a:ext uri="{FF2B5EF4-FFF2-40B4-BE49-F238E27FC236}">
                <a16:creationId xmlns:a16="http://schemas.microsoft.com/office/drawing/2014/main" id="{1CE64662-D4B3-5249-ABA5-6779DB4C0A29}"/>
              </a:ext>
            </a:extLst>
          </p:cNvPr>
          <p:cNvSpPr>
            <a:spLocks noGrp="1"/>
          </p:cNvSpPr>
          <p:nvPr>
            <p:ph type="body" sz="quarter" idx="18" hasCustomPrompt="1"/>
          </p:nvPr>
        </p:nvSpPr>
        <p:spPr>
          <a:xfrm>
            <a:off x="3044977" y="2774547"/>
            <a:ext cx="1530046" cy="579646"/>
          </a:xfrm>
        </p:spPr>
        <p:txBody>
          <a:bodyPr wrap="square">
            <a:spAutoFit/>
          </a:bodyPr>
          <a:lstStyle>
            <a:lvl1pPr marL="0">
              <a:lnSpc>
                <a:spcPct val="117000"/>
              </a:lnSpc>
              <a:spcBef>
                <a:spcPts val="325"/>
              </a:spcBef>
              <a:spcAft>
                <a:spcPts val="0"/>
              </a:spcAft>
              <a:defRPr sz="813" b="1">
                <a:solidFill>
                  <a:schemeClr val="tx1"/>
                </a:solidFill>
              </a:defRPr>
            </a:lvl1pPr>
            <a:lvl2pPr marL="0">
              <a:lnSpc>
                <a:spcPct val="117000"/>
              </a:lnSpc>
              <a:spcAft>
                <a:spcPts val="406"/>
              </a:spcAft>
              <a:defRPr>
                <a:solidFill>
                  <a:schemeClr val="tx1"/>
                </a:solidFill>
              </a:defRPr>
            </a:lvl2pPr>
            <a:lvl3pPr marL="0" indent="0">
              <a:lnSpc>
                <a:spcPct val="117000"/>
              </a:lnSpc>
              <a:spcAft>
                <a:spcPts val="406"/>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9" name="Text Placeholder 9">
            <a:extLst>
              <a:ext uri="{FF2B5EF4-FFF2-40B4-BE49-F238E27FC236}">
                <a16:creationId xmlns:a16="http://schemas.microsoft.com/office/drawing/2014/main" id="{4A7D8163-732A-F54A-8B73-00C95459C7BD}"/>
              </a:ext>
            </a:extLst>
          </p:cNvPr>
          <p:cNvSpPr>
            <a:spLocks noGrp="1"/>
          </p:cNvSpPr>
          <p:nvPr>
            <p:ph type="body" sz="quarter" idx="19" hasCustomPrompt="1"/>
          </p:nvPr>
        </p:nvSpPr>
        <p:spPr>
          <a:xfrm>
            <a:off x="3044977" y="3675032"/>
            <a:ext cx="1530046" cy="579646"/>
          </a:xfrm>
        </p:spPr>
        <p:txBody>
          <a:bodyPr wrap="square">
            <a:spAutoFit/>
          </a:bodyPr>
          <a:lstStyle>
            <a:lvl1pPr marL="0">
              <a:lnSpc>
                <a:spcPct val="117000"/>
              </a:lnSpc>
              <a:spcBef>
                <a:spcPts val="406"/>
              </a:spcBef>
              <a:spcAft>
                <a:spcPts val="0"/>
              </a:spcAft>
              <a:defRPr sz="813" b="1">
                <a:solidFill>
                  <a:schemeClr val="tx1"/>
                </a:solidFill>
              </a:defRPr>
            </a:lvl1pPr>
            <a:lvl2pPr marL="0">
              <a:lnSpc>
                <a:spcPct val="117000"/>
              </a:lnSpc>
              <a:spcAft>
                <a:spcPts val="406"/>
              </a:spcAft>
              <a:defRPr>
                <a:solidFill>
                  <a:schemeClr val="tx1"/>
                </a:solidFill>
              </a:defRPr>
            </a:lvl2pPr>
            <a:lvl3pPr marL="0" indent="0">
              <a:lnSpc>
                <a:spcPct val="117000"/>
              </a:lnSpc>
              <a:spcAft>
                <a:spcPts val="406"/>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20" name="Text Placeholder 9">
            <a:extLst>
              <a:ext uri="{FF2B5EF4-FFF2-40B4-BE49-F238E27FC236}">
                <a16:creationId xmlns:a16="http://schemas.microsoft.com/office/drawing/2014/main" id="{42D5C87C-08A5-3F42-8CC3-9D155CECEC9E}"/>
              </a:ext>
            </a:extLst>
          </p:cNvPr>
          <p:cNvSpPr>
            <a:spLocks noGrp="1"/>
          </p:cNvSpPr>
          <p:nvPr>
            <p:ph type="body" sz="quarter" idx="20" hasCustomPrompt="1"/>
          </p:nvPr>
        </p:nvSpPr>
        <p:spPr>
          <a:xfrm>
            <a:off x="3044977" y="4575517"/>
            <a:ext cx="1530046" cy="579646"/>
          </a:xfrm>
        </p:spPr>
        <p:txBody>
          <a:bodyPr wrap="square">
            <a:spAutoFit/>
          </a:bodyPr>
          <a:lstStyle>
            <a:lvl1pPr marL="0">
              <a:lnSpc>
                <a:spcPct val="117000"/>
              </a:lnSpc>
              <a:spcBef>
                <a:spcPts val="406"/>
              </a:spcBef>
              <a:spcAft>
                <a:spcPts val="0"/>
              </a:spcAft>
              <a:defRPr sz="813" b="1">
                <a:solidFill>
                  <a:schemeClr val="tx1"/>
                </a:solidFill>
              </a:defRPr>
            </a:lvl1pPr>
            <a:lvl2pPr marL="0">
              <a:lnSpc>
                <a:spcPct val="117000"/>
              </a:lnSpc>
              <a:spcAft>
                <a:spcPts val="406"/>
              </a:spcAft>
              <a:defRPr>
                <a:solidFill>
                  <a:schemeClr val="tx1"/>
                </a:solidFill>
              </a:defRPr>
            </a:lvl2pPr>
            <a:lvl3pPr marL="0" indent="0">
              <a:lnSpc>
                <a:spcPct val="117000"/>
              </a:lnSpc>
              <a:spcAft>
                <a:spcPts val="406"/>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22" name="Text Placeholder 9">
            <a:extLst>
              <a:ext uri="{FF2B5EF4-FFF2-40B4-BE49-F238E27FC236}">
                <a16:creationId xmlns:a16="http://schemas.microsoft.com/office/drawing/2014/main" id="{833593CB-E635-AD44-BA7D-B4DB0B562D78}"/>
              </a:ext>
            </a:extLst>
          </p:cNvPr>
          <p:cNvSpPr>
            <a:spLocks noGrp="1"/>
          </p:cNvSpPr>
          <p:nvPr>
            <p:ph type="body" sz="quarter" idx="21" hasCustomPrompt="1"/>
          </p:nvPr>
        </p:nvSpPr>
        <p:spPr>
          <a:xfrm>
            <a:off x="4945678" y="1557806"/>
            <a:ext cx="3084608" cy="887807"/>
          </a:xfrm>
        </p:spPr>
        <p:txBody>
          <a:bodyPr wrap="square">
            <a:spAutoFit/>
          </a:bodyPr>
          <a:lstStyle>
            <a:lvl1pPr marL="0">
              <a:lnSpc>
                <a:spcPct val="117000"/>
              </a:lnSpc>
              <a:spcBef>
                <a:spcPts val="0"/>
              </a:spcBef>
              <a:spcAft>
                <a:spcPts val="325"/>
              </a:spcAft>
              <a:defRPr sz="813" b="1">
                <a:solidFill>
                  <a:schemeClr val="tx1"/>
                </a:solidFill>
              </a:defRPr>
            </a:lvl1pPr>
            <a:lvl2pPr marL="0">
              <a:lnSpc>
                <a:spcPct val="117000"/>
              </a:lnSpc>
              <a:spcAft>
                <a:spcPts val="406"/>
              </a:spcAft>
              <a:defRPr>
                <a:solidFill>
                  <a:schemeClr val="tx1"/>
                </a:solidFill>
              </a:defRPr>
            </a:lvl2pPr>
            <a:lvl3pPr marL="0" indent="0">
              <a:lnSpc>
                <a:spcPct val="117000"/>
              </a:lnSpc>
              <a:spcBef>
                <a:spcPts val="406"/>
              </a:spcBef>
              <a:spcAft>
                <a:spcPts val="203"/>
              </a:spcAft>
              <a:buFont typeface="Arial" panose="020B0604020202020204" pitchFamily="34" charset="0"/>
              <a:buNone/>
              <a:tabLst/>
              <a:defRPr sz="406" b="1" i="0">
                <a:solidFill>
                  <a:schemeClr val="tx1"/>
                </a:solidFill>
                <a:latin typeface="Helvetica Now Text" panose="020B0504030202020204" pitchFamily="34" charset="77"/>
              </a:defRPr>
            </a:lvl3pPr>
            <a:lvl4pPr marL="0" indent="0">
              <a:lnSpc>
                <a:spcPct val="100000"/>
              </a:lnSpc>
              <a:spcAft>
                <a:spcPts val="203"/>
              </a:spcAft>
              <a:buFont typeface="Arial" panose="020B0604020202020204" pitchFamily="34" charset="0"/>
              <a:buNone/>
              <a:tabLst/>
              <a:defRPr sz="406" b="0" i="0">
                <a:solidFill>
                  <a:schemeClr val="tx1"/>
                </a:solidFill>
                <a:latin typeface="Helvetica Now Text" panose="020B0504030202020204" pitchFamily="34" charset="77"/>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 Click to add small text bold Third level. Click to add small text Fourth level </a:t>
            </a:r>
          </a:p>
          <a:p>
            <a:pPr lvl="1"/>
            <a:r>
              <a:rPr lang="en-US" dirty="0"/>
              <a:t>Second level</a:t>
            </a:r>
          </a:p>
          <a:p>
            <a:pPr lvl="2"/>
            <a:r>
              <a:rPr lang="en-US" dirty="0"/>
              <a:t>Third level</a:t>
            </a:r>
          </a:p>
          <a:p>
            <a:pPr lvl="3"/>
            <a:r>
              <a:rPr lang="en-US" dirty="0"/>
              <a:t>Fourth level</a:t>
            </a:r>
          </a:p>
        </p:txBody>
      </p:sp>
      <p:sp>
        <p:nvSpPr>
          <p:cNvPr id="14" name="Title 4">
            <a:extLst>
              <a:ext uri="{FF2B5EF4-FFF2-40B4-BE49-F238E27FC236}">
                <a16:creationId xmlns:a16="http://schemas.microsoft.com/office/drawing/2014/main" id="{A616470C-5D44-1543-BC17-F6DB941BB05A}"/>
              </a:ext>
            </a:extLst>
          </p:cNvPr>
          <p:cNvSpPr>
            <a:spLocks noGrp="1"/>
          </p:cNvSpPr>
          <p:nvPr>
            <p:ph type="title" hasCustomPrompt="1"/>
          </p:nvPr>
        </p:nvSpPr>
        <p:spPr>
          <a:xfrm>
            <a:off x="1123229" y="468192"/>
            <a:ext cx="10686953" cy="325154"/>
          </a:xfrm>
        </p:spPr>
        <p:txBody>
          <a:bodyPr/>
          <a:lstStyle/>
          <a:p>
            <a:r>
              <a:rPr lang="en-US" dirty="0"/>
              <a:t>Contacts – click to add title</a:t>
            </a:r>
            <a:endParaRPr lang="en-GB" dirty="0"/>
          </a:p>
        </p:txBody>
      </p:sp>
      <p:sp>
        <p:nvSpPr>
          <p:cNvPr id="15" name="Subtitle 2">
            <a:extLst>
              <a:ext uri="{FF2B5EF4-FFF2-40B4-BE49-F238E27FC236}">
                <a16:creationId xmlns:a16="http://schemas.microsoft.com/office/drawing/2014/main" id="{56B70E86-3214-1440-AB9C-6ABFB8CFCF04}"/>
              </a:ext>
            </a:extLst>
          </p:cNvPr>
          <p:cNvSpPr>
            <a:spLocks noGrp="1"/>
          </p:cNvSpPr>
          <p:nvPr>
            <p:ph type="subTitle" idx="13" hasCustomPrompt="1"/>
          </p:nvPr>
        </p:nvSpPr>
        <p:spPr>
          <a:xfrm>
            <a:off x="1123229" y="843285"/>
            <a:ext cx="10686953"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Tree>
    <p:extLst>
      <p:ext uri="{BB962C8B-B14F-4D97-AF65-F5344CB8AC3E}">
        <p14:creationId xmlns:p14="http://schemas.microsoft.com/office/powerpoint/2010/main" val="757629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2_image">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248F69B-50B5-0F42-982D-7D61C2BD5FB9}"/>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8364691" y="6277286"/>
            <a:ext cx="3449906"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2"/>
                </a:solidFill>
                <a:latin typeface="Helvetica Now Text" panose="020B0504030202020204" pitchFamily="34" charset="77"/>
              </a:defRPr>
            </a:lvl1pPr>
          </a:lstStyle>
          <a:p>
            <a:r>
              <a:rPr lang="en-GB" dirty="0"/>
              <a:t>Legal Copy Helvetica Regular 8/9.6 Black</a:t>
            </a:r>
          </a:p>
        </p:txBody>
      </p:sp>
      <p:sp>
        <p:nvSpPr>
          <p:cNvPr id="16" name="Text Placeholder 4">
            <a:extLst>
              <a:ext uri="{FF2B5EF4-FFF2-40B4-BE49-F238E27FC236}">
                <a16:creationId xmlns:a16="http://schemas.microsoft.com/office/drawing/2014/main" id="{C47AFE81-DA8A-134F-B52C-C13A80B71350}"/>
              </a:ext>
            </a:extLst>
          </p:cNvPr>
          <p:cNvSpPr>
            <a:spLocks noGrp="1"/>
          </p:cNvSpPr>
          <p:nvPr>
            <p:ph type="body" sz="quarter" idx="16" hasCustomPrompt="1"/>
          </p:nvPr>
        </p:nvSpPr>
        <p:spPr>
          <a:xfrm>
            <a:off x="8364691" y="1562100"/>
            <a:ext cx="3442178" cy="4438650"/>
          </a:xfrm>
        </p:spPr>
        <p:txBody>
          <a:bodyPr/>
          <a:lstStyle>
            <a:lvl1pPr marL="0" marR="0" indent="0" algn="l" defTabSz="742913" rtl="0" eaLnBrk="1" fontAlgn="auto" latinLnBrk="0" hangingPunct="1">
              <a:lnSpc>
                <a:spcPct val="100000"/>
              </a:lnSpc>
              <a:spcBef>
                <a:spcPts val="569"/>
              </a:spcBef>
              <a:spcAft>
                <a:spcPts val="569"/>
              </a:spcAft>
              <a:buClrTx/>
              <a:buSzTx/>
              <a:buFont typeface="Arial" panose="020B0604020202020204" pitchFamily="34" charset="0"/>
              <a:buNone/>
              <a:tabLst/>
              <a:defRPr sz="2438">
                <a:solidFill>
                  <a:schemeClr val="tx1"/>
                </a:solidFill>
              </a:defRPr>
            </a:lvl1pPr>
            <a:lvl2pPr>
              <a:lnSpc>
                <a:spcPct val="100000"/>
              </a:lnSpc>
              <a:spcBef>
                <a:spcPts val="406"/>
              </a:spcBef>
              <a:defRPr sz="1625">
                <a:solidFill>
                  <a:schemeClr val="tx1"/>
                </a:solidFill>
              </a:defRPr>
            </a:lvl2pPr>
            <a:lvl3pPr marL="0" indent="0">
              <a:lnSpc>
                <a:spcPct val="100000"/>
              </a:lnSpc>
              <a:spcBef>
                <a:spcPts val="1625"/>
              </a:spcBef>
              <a:spcAft>
                <a:spcPts val="406"/>
              </a:spcAft>
              <a:buNone/>
              <a:defRPr sz="975">
                <a:solidFill>
                  <a:schemeClr val="tx1"/>
                </a:solidFill>
              </a:defRPr>
            </a:lvl3pPr>
            <a:lvl4pPr marL="0" indent="0">
              <a:lnSpc>
                <a:spcPct val="100000"/>
              </a:lnSpc>
              <a:spcBef>
                <a:spcPts val="406"/>
              </a:spcBef>
              <a:spcAft>
                <a:spcPts val="406"/>
              </a:spcAft>
              <a:buNone/>
              <a:tabLst/>
              <a:defRPr>
                <a:solidFill>
                  <a:schemeClr val="tx1"/>
                </a:solidFill>
              </a:defRPr>
            </a:lvl4pPr>
            <a:lvl5pPr marL="0" indent="0">
              <a:lnSpc>
                <a:spcPct val="100000"/>
              </a:lnSpc>
              <a:spcBef>
                <a:spcPts val="406"/>
              </a:spcBef>
              <a:spcAft>
                <a:spcPts val="406"/>
              </a:spcAft>
              <a:buNone/>
              <a:tabLst/>
              <a:defRPr>
                <a:solidFill>
                  <a:schemeClr val="tx1"/>
                </a:solidFill>
              </a:defRPr>
            </a:lvl5pPr>
          </a:lstStyle>
          <a:p>
            <a:pPr marL="0" marR="0" lvl="0" indent="0" algn="l" defTabSz="742913" rtl="0" eaLnBrk="1" fontAlgn="auto" latinLnBrk="0" hangingPunct="1">
              <a:lnSpc>
                <a:spcPct val="100000"/>
              </a:lnSpc>
              <a:spcBef>
                <a:spcPts val="569"/>
              </a:spcBef>
              <a:spcAft>
                <a:spcPts val="569"/>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8AAF5851-9237-4AF8-BB90-A948C545F03C}"/>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pic>
        <p:nvPicPr>
          <p:cNvPr id="9" name="Graphic 8">
            <a:extLst>
              <a:ext uri="{FF2B5EF4-FFF2-40B4-BE49-F238E27FC236}">
                <a16:creationId xmlns:a16="http://schemas.microsoft.com/office/drawing/2014/main" id="{3038456F-3E12-4DE0-8D61-3C910A6032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sp>
        <p:nvSpPr>
          <p:cNvPr id="10" name="Rectangle 9">
            <a:extLst>
              <a:ext uri="{FF2B5EF4-FFF2-40B4-BE49-F238E27FC236}">
                <a16:creationId xmlns:a16="http://schemas.microsoft.com/office/drawing/2014/main" id="{FBDFCDF2-258B-4C47-BE14-60CE51275425}"/>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pic>
        <p:nvPicPr>
          <p:cNvPr id="13" name="Graphic 12">
            <a:extLst>
              <a:ext uri="{FF2B5EF4-FFF2-40B4-BE49-F238E27FC236}">
                <a16:creationId xmlns:a16="http://schemas.microsoft.com/office/drawing/2014/main" id="{DD6B64E5-2431-4AF8-9F50-C56A041F07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sp>
        <p:nvSpPr>
          <p:cNvPr id="15" name="Rectangle 14">
            <a:extLst>
              <a:ext uri="{FF2B5EF4-FFF2-40B4-BE49-F238E27FC236}">
                <a16:creationId xmlns:a16="http://schemas.microsoft.com/office/drawing/2014/main" id="{A603655F-5CB9-48CB-ADB1-B9BBA380D74E}"/>
              </a:ext>
            </a:extLst>
          </p:cNvPr>
          <p:cNvSpPr/>
          <p:nvPr userDrawn="1"/>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pic>
        <p:nvPicPr>
          <p:cNvPr id="17" name="Graphic 16">
            <a:extLst>
              <a:ext uri="{FF2B5EF4-FFF2-40B4-BE49-F238E27FC236}">
                <a16:creationId xmlns:a16="http://schemas.microsoft.com/office/drawing/2014/main" id="{869101C5-430B-47D2-B860-13B2CFDFFB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pic>
        <p:nvPicPr>
          <p:cNvPr id="18" name="Picture Placeholder 10">
            <a:extLst>
              <a:ext uri="{FF2B5EF4-FFF2-40B4-BE49-F238E27FC236}">
                <a16:creationId xmlns:a16="http://schemas.microsoft.com/office/drawing/2014/main" id="{B2AE95DD-6549-F74E-B4A5-F644AEF2E169}"/>
              </a:ext>
            </a:extLst>
          </p:cNvPr>
          <p:cNvPicPr>
            <a:picLocks noChangeAspect="1"/>
          </p:cNvPicPr>
          <p:nvPr userDrawn="1"/>
        </p:nvPicPr>
        <p:blipFill rotWithShape="1">
          <a:blip r:embed="rId4"/>
          <a:srcRect t="55" b="55"/>
          <a:stretch/>
        </p:blipFill>
        <p:spPr>
          <a:xfrm>
            <a:off x="1500705" y="-447"/>
            <a:ext cx="6483665" cy="6857554"/>
          </a:xfrm>
          <a:prstGeom prst="rect">
            <a:avLst/>
          </a:prstGeom>
        </p:spPr>
      </p:pic>
    </p:spTree>
    <p:extLst>
      <p:ext uri="{BB962C8B-B14F-4D97-AF65-F5344CB8AC3E}">
        <p14:creationId xmlns:p14="http://schemas.microsoft.com/office/powerpoint/2010/main" val="35948179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Agenda Discussion">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25" name="Text Placeholder 24">
            <a:extLst>
              <a:ext uri="{FF2B5EF4-FFF2-40B4-BE49-F238E27FC236}">
                <a16:creationId xmlns:a16="http://schemas.microsoft.com/office/drawing/2014/main" id="{4E910327-66FD-5940-AD7F-B69B8A244A9F}"/>
              </a:ext>
            </a:extLst>
          </p:cNvPr>
          <p:cNvSpPr>
            <a:spLocks noGrp="1"/>
          </p:cNvSpPr>
          <p:nvPr>
            <p:ph type="body" sz="quarter" idx="14" hasCustomPrompt="1"/>
          </p:nvPr>
        </p:nvSpPr>
        <p:spPr>
          <a:xfrm>
            <a:off x="1148694" y="2454307"/>
            <a:ext cx="1924175" cy="1460500"/>
          </a:xfrm>
        </p:spPr>
        <p:txBody>
          <a:bodyPr/>
          <a:lstStyle>
            <a:lvl1pPr>
              <a:spcAft>
                <a:spcPts val="325"/>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4">
            <a:extLst>
              <a:ext uri="{FF2B5EF4-FFF2-40B4-BE49-F238E27FC236}">
                <a16:creationId xmlns:a16="http://schemas.microsoft.com/office/drawing/2014/main" id="{72E2517E-1DD9-2A41-A8C4-BC4A9768F3B4}"/>
              </a:ext>
            </a:extLst>
          </p:cNvPr>
          <p:cNvSpPr>
            <a:spLocks noGrp="1"/>
          </p:cNvSpPr>
          <p:nvPr>
            <p:ph type="body" sz="quarter" idx="15" hasCustomPrompt="1"/>
          </p:nvPr>
        </p:nvSpPr>
        <p:spPr>
          <a:xfrm>
            <a:off x="3812662" y="2454307"/>
            <a:ext cx="1924175" cy="1460500"/>
          </a:xfrm>
        </p:spPr>
        <p:txBody>
          <a:bodyPr/>
          <a:lstStyle>
            <a:lvl1pPr>
              <a:spcAft>
                <a:spcPts val="325"/>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7" name="Text Placeholder 24">
            <a:extLst>
              <a:ext uri="{FF2B5EF4-FFF2-40B4-BE49-F238E27FC236}">
                <a16:creationId xmlns:a16="http://schemas.microsoft.com/office/drawing/2014/main" id="{0F228426-CF81-2046-8520-D8823BD034F9}"/>
              </a:ext>
            </a:extLst>
          </p:cNvPr>
          <p:cNvSpPr>
            <a:spLocks noGrp="1"/>
          </p:cNvSpPr>
          <p:nvPr>
            <p:ph type="body" sz="quarter" idx="16" hasCustomPrompt="1"/>
          </p:nvPr>
        </p:nvSpPr>
        <p:spPr>
          <a:xfrm>
            <a:off x="6476629" y="2454307"/>
            <a:ext cx="1924175" cy="1460500"/>
          </a:xfrm>
        </p:spPr>
        <p:txBody>
          <a:bodyPr/>
          <a:lstStyle>
            <a:lvl1pPr>
              <a:spcAft>
                <a:spcPts val="325"/>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 </a:t>
            </a:r>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8" name="Text Placeholder 24">
            <a:extLst>
              <a:ext uri="{FF2B5EF4-FFF2-40B4-BE49-F238E27FC236}">
                <a16:creationId xmlns:a16="http://schemas.microsoft.com/office/drawing/2014/main" id="{BE23F920-5C18-B34A-8211-35DA063D9C52}"/>
              </a:ext>
            </a:extLst>
          </p:cNvPr>
          <p:cNvSpPr>
            <a:spLocks noGrp="1"/>
          </p:cNvSpPr>
          <p:nvPr>
            <p:ph type="body" sz="quarter" idx="17"/>
          </p:nvPr>
        </p:nvSpPr>
        <p:spPr>
          <a:xfrm>
            <a:off x="9140596" y="2454307"/>
            <a:ext cx="1924175" cy="1460500"/>
          </a:xfrm>
        </p:spPr>
        <p:txBody>
          <a:bodyPr/>
          <a:lstStyle>
            <a:lvl1pPr>
              <a:spcAft>
                <a:spcPts val="325"/>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a:extLst>
              <a:ext uri="{FF2B5EF4-FFF2-40B4-BE49-F238E27FC236}">
                <a16:creationId xmlns:a16="http://schemas.microsoft.com/office/drawing/2014/main" id="{7B4A37B2-4A9E-0843-BCD6-4733431C4A9F}"/>
              </a:ext>
            </a:extLst>
          </p:cNvPr>
          <p:cNvSpPr>
            <a:spLocks noGrp="1"/>
          </p:cNvSpPr>
          <p:nvPr>
            <p:ph type="title" hasCustomPrompt="1"/>
          </p:nvPr>
        </p:nvSpPr>
        <p:spPr/>
        <p:txBody>
          <a:bodyPr/>
          <a:lstStyle/>
          <a:p>
            <a:r>
              <a:rPr lang="en-GB" dirty="0"/>
              <a:t>Click to add title</a:t>
            </a:r>
          </a:p>
        </p:txBody>
      </p:sp>
      <p:sp>
        <p:nvSpPr>
          <p:cNvPr id="12" name="Subtitle 2">
            <a:extLst>
              <a:ext uri="{FF2B5EF4-FFF2-40B4-BE49-F238E27FC236}">
                <a16:creationId xmlns:a16="http://schemas.microsoft.com/office/drawing/2014/main" id="{F5CCAC0F-B7AD-3249-877F-A0604EDE6319}"/>
              </a:ext>
            </a:extLst>
          </p:cNvPr>
          <p:cNvSpPr>
            <a:spLocks noGrp="1"/>
          </p:cNvSpPr>
          <p:nvPr>
            <p:ph type="subTitle" idx="13" hasCustomPrompt="1"/>
          </p:nvPr>
        </p:nvSpPr>
        <p:spPr>
          <a:xfrm>
            <a:off x="1123229" y="843285"/>
            <a:ext cx="10686953" cy="250068"/>
          </a:xfrm>
        </p:spPr>
        <p:txBody>
          <a:bodyPr wrap="square">
            <a:spAutoFit/>
          </a:bodyPr>
          <a:lstStyle>
            <a:lvl1pPr marL="0" indent="0" algn="l">
              <a:buNone/>
              <a:defRPr sz="1625" b="0" i="0">
                <a:solidFill>
                  <a:schemeClr val="tx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Click to add subhead</a:t>
            </a:r>
            <a:endParaRPr lang="en-US" dirty="0"/>
          </a:p>
        </p:txBody>
      </p:sp>
    </p:spTree>
    <p:extLst>
      <p:ext uri="{BB962C8B-B14F-4D97-AF65-F5344CB8AC3E}">
        <p14:creationId xmlns:p14="http://schemas.microsoft.com/office/powerpoint/2010/main" val="5795733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_video">
    <p:bg>
      <p:bgPr>
        <a:solidFill>
          <a:srgbClr val="262836"/>
        </a:solidFill>
        <a:effectLst/>
      </p:bgPr>
    </p:bg>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78AE1F3-A300-D249-985E-B8178B030478}"/>
              </a:ext>
            </a:extLst>
          </p:cNvPr>
          <p:cNvSpPr>
            <a:spLocks noGrp="1"/>
          </p:cNvSpPr>
          <p:nvPr>
            <p:ph type="media" sz="quarter" idx="10"/>
          </p:nvPr>
        </p:nvSpPr>
        <p:spPr>
          <a:xfrm>
            <a:off x="0" y="0"/>
            <a:ext cx="12192000" cy="6858000"/>
          </a:xfrm>
          <a:solidFill>
            <a:srgbClr val="262836"/>
          </a:solidFill>
        </p:spPr>
        <p:txBody>
          <a:bodyPr tIns="5486400"/>
          <a:lstStyle>
            <a:lvl1pPr algn="ctr">
              <a:defRPr>
                <a:solidFill>
                  <a:schemeClr val="bg1"/>
                </a:solidFill>
              </a:defRPr>
            </a:lvl1pPr>
          </a:lstStyle>
          <a:p>
            <a:r>
              <a:rPr lang="en-US" dirty="0"/>
              <a:t>Click icon to add media</a:t>
            </a:r>
          </a:p>
        </p:txBody>
      </p:sp>
    </p:spTree>
    <p:extLst>
      <p:ext uri="{BB962C8B-B14F-4D97-AF65-F5344CB8AC3E}">
        <p14:creationId xmlns:p14="http://schemas.microsoft.com/office/powerpoint/2010/main" val="22845936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hank you/Questions">
    <p:bg>
      <p:bgPr>
        <a:solidFill>
          <a:srgbClr val="262836"/>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bg1"/>
                </a:solidFill>
                <a:latin typeface="Helvetica Now Text" panose="020B0504030202020204" pitchFamily="34" charset="77"/>
              </a:defRPr>
            </a:lvl1pPr>
          </a:lstStyle>
          <a:p>
            <a:r>
              <a:rPr lang="en-GB" dirty="0"/>
              <a:t>Legal Copy Helvetica Regular 8/9.6 White</a:t>
            </a:r>
          </a:p>
        </p:txBody>
      </p:sp>
      <p:sp>
        <p:nvSpPr>
          <p:cNvPr id="13" name="Title 12">
            <a:extLst>
              <a:ext uri="{FF2B5EF4-FFF2-40B4-BE49-F238E27FC236}">
                <a16:creationId xmlns:a16="http://schemas.microsoft.com/office/drawing/2014/main" id="{513CAF65-B379-374D-A4D7-0FDEC13CB190}"/>
              </a:ext>
            </a:extLst>
          </p:cNvPr>
          <p:cNvSpPr>
            <a:spLocks noGrp="1"/>
          </p:cNvSpPr>
          <p:nvPr>
            <p:ph type="title" hasCustomPrompt="1"/>
          </p:nvPr>
        </p:nvSpPr>
        <p:spPr>
          <a:xfrm>
            <a:off x="1126303" y="1487624"/>
            <a:ext cx="5299630" cy="562590"/>
          </a:xfrm>
        </p:spPr>
        <p:txBody>
          <a:bodyPr/>
          <a:lstStyle>
            <a:lvl1pPr>
              <a:defRPr sz="3656">
                <a:solidFill>
                  <a:schemeClr val="bg1"/>
                </a:solidFill>
              </a:defRPr>
            </a:lvl1pPr>
          </a:lstStyle>
          <a:p>
            <a:r>
              <a:rPr lang="en-US" dirty="0"/>
              <a:t>Click add title</a:t>
            </a:r>
            <a:endParaRPr lang="en-GB" dirty="0"/>
          </a:p>
        </p:txBody>
      </p:sp>
    </p:spTree>
    <p:extLst>
      <p:ext uri="{BB962C8B-B14F-4D97-AF65-F5344CB8AC3E}">
        <p14:creationId xmlns:p14="http://schemas.microsoft.com/office/powerpoint/2010/main" val="73769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act us">
    <p:bg>
      <p:bgPr>
        <a:solidFill>
          <a:srgbClr val="262836"/>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bg1"/>
                </a:solidFill>
                <a:latin typeface="Helvetica Now Text" panose="020B0504030202020204" pitchFamily="34" charset="77"/>
              </a:defRPr>
            </a:lvl1pPr>
          </a:lstStyle>
          <a:p>
            <a:r>
              <a:rPr lang="en-GB" dirty="0"/>
              <a:t>Legal Copy Helvetica Regular 8/9.6 White</a:t>
            </a:r>
          </a:p>
        </p:txBody>
      </p:sp>
      <p:sp>
        <p:nvSpPr>
          <p:cNvPr id="5" name="Text Placeholder 4">
            <a:extLst>
              <a:ext uri="{FF2B5EF4-FFF2-40B4-BE49-F238E27FC236}">
                <a16:creationId xmlns:a16="http://schemas.microsoft.com/office/drawing/2014/main" id="{76B40883-779E-2041-96B2-246837E86362}"/>
              </a:ext>
            </a:extLst>
          </p:cNvPr>
          <p:cNvSpPr>
            <a:spLocks noGrp="1"/>
          </p:cNvSpPr>
          <p:nvPr>
            <p:ph type="body" sz="quarter" idx="13" hasCustomPrompt="1"/>
          </p:nvPr>
        </p:nvSpPr>
        <p:spPr>
          <a:xfrm>
            <a:off x="1134081" y="1561122"/>
            <a:ext cx="3056399" cy="3898900"/>
          </a:xfrm>
        </p:spPr>
        <p:txBody>
          <a:bodyPr/>
          <a:lstStyle>
            <a:lvl1pPr>
              <a:lnSpc>
                <a:spcPct val="115000"/>
              </a:lnSpc>
              <a:spcBef>
                <a:spcPts val="1016"/>
              </a:spcBef>
              <a:spcAft>
                <a:spcPts val="244"/>
              </a:spcAft>
              <a:defRPr sz="813" b="1" i="0">
                <a:solidFill>
                  <a:schemeClr val="bg1"/>
                </a:solidFill>
                <a:latin typeface="Helvetica Now Text" panose="020B0504030202020204" pitchFamily="34" charset="77"/>
              </a:defRPr>
            </a:lvl1pPr>
            <a:lvl2pPr>
              <a:lnSpc>
                <a:spcPct val="100000"/>
              </a:lnSpc>
              <a:spcAft>
                <a:spcPts val="0"/>
              </a:spcAft>
              <a:defRPr sz="731">
                <a:solidFill>
                  <a:schemeClr val="bg1"/>
                </a:solidFill>
              </a:defRPr>
            </a:lvl2pPr>
            <a:lvl3pPr marL="0" indent="0">
              <a:lnSpc>
                <a:spcPct val="115000"/>
              </a:lnSpc>
              <a:buNone/>
              <a:tabLst/>
              <a:defRPr sz="406">
                <a:solidFill>
                  <a:schemeClr val="bg1"/>
                </a:solidFill>
              </a:defRPr>
            </a:lvl3pPr>
            <a:lvl4pPr marL="0" indent="0">
              <a:buNone/>
              <a:tabLst/>
              <a:defRPr>
                <a:solidFill>
                  <a:schemeClr val="bg1"/>
                </a:solidFill>
              </a:defRPr>
            </a:lvl4pPr>
            <a:lvl5pPr marL="0" indent="0">
              <a:buNone/>
              <a:tabLst/>
              <a:defRPr>
                <a:solidFill>
                  <a:schemeClr val="bg1"/>
                </a:solidFill>
              </a:defRPr>
            </a:lvl5pPr>
          </a:lstStyle>
          <a:p>
            <a:pPr lvl="0"/>
            <a:r>
              <a:rPr lang="en-US" dirty="0"/>
              <a:t>Click to add bold text First Level. Click to add text Second level. Click to add small text Third level</a:t>
            </a:r>
          </a:p>
          <a:p>
            <a:pPr lvl="1"/>
            <a:r>
              <a:rPr lang="en-US" dirty="0"/>
              <a:t>Second level</a:t>
            </a:r>
          </a:p>
          <a:p>
            <a:pPr lvl="2"/>
            <a:r>
              <a:rPr lang="en-US" dirty="0"/>
              <a:t>Third level</a:t>
            </a:r>
          </a:p>
        </p:txBody>
      </p:sp>
    </p:spTree>
    <p:extLst>
      <p:ext uri="{BB962C8B-B14F-4D97-AF65-F5344CB8AC3E}">
        <p14:creationId xmlns:p14="http://schemas.microsoft.com/office/powerpoint/2010/main" val="1965398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4190479" y="0"/>
            <a:ext cx="8001521" cy="6857554"/>
          </a:xfrm>
          <a:solidFill>
            <a:schemeClr val="bg1">
              <a:lumMod val="95000"/>
            </a:schemeClr>
          </a:solidFill>
        </p:spPr>
        <p:txBody>
          <a:bodyPr tIns="5577840"/>
          <a:lstStyle>
            <a:lvl1pPr algn="ctr">
              <a:defRPr b="0">
                <a:solidFill>
                  <a:schemeClr val="tx1"/>
                </a:solidFill>
              </a:defRPr>
            </a:lvl1pPr>
          </a:lstStyle>
          <a:p>
            <a:r>
              <a:rPr lang="en-US"/>
              <a:t>Click icon to add picture</a:t>
            </a:r>
            <a:endParaRPr lang="en-GB" dirty="0"/>
          </a:p>
        </p:txBody>
      </p:sp>
      <p:sp>
        <p:nvSpPr>
          <p:cNvPr id="15" name="Footer Placeholder 3">
            <a:extLst>
              <a:ext uri="{FF2B5EF4-FFF2-40B4-BE49-F238E27FC236}">
                <a16:creationId xmlns:a16="http://schemas.microsoft.com/office/drawing/2014/main" id="{4B6B1ED1-5316-E04D-A8BF-883351F21FBC}"/>
              </a:ext>
            </a:extLst>
          </p:cNvPr>
          <p:cNvSpPr>
            <a:spLocks noGrp="1"/>
          </p:cNvSpPr>
          <p:nvPr>
            <p:ph type="ftr" sz="quarter" idx="3"/>
          </p:nvPr>
        </p:nvSpPr>
        <p:spPr>
          <a:xfrm>
            <a:off x="366481" y="6277284"/>
            <a:ext cx="3442179" cy="365125"/>
          </a:xfrm>
          <a:prstGeom prst="rect">
            <a:avLst/>
          </a:prstGeom>
        </p:spPr>
        <p:txBody>
          <a:bodyPr vert="horz" wrap="square" lIns="0" tIns="0" rIns="0" bIns="0" rtlCol="0" anchor="ctr"/>
          <a:lstStyle>
            <a:lvl1pPr marL="0" marR="0" indent="0" algn="l" defTabSz="914355" rtl="0" eaLnBrk="1" fontAlgn="auto" latinLnBrk="0" hangingPunct="1">
              <a:lnSpc>
                <a:spcPct val="100000"/>
              </a:lnSpc>
              <a:spcBef>
                <a:spcPts val="0"/>
              </a:spcBef>
              <a:spcAft>
                <a:spcPts val="0"/>
              </a:spcAft>
              <a:buClrTx/>
              <a:buSzTx/>
              <a:buFontTx/>
              <a:buNone/>
              <a:tabLst/>
              <a:defRPr sz="400" b="0" i="0">
                <a:solidFill>
                  <a:schemeClr val="bg1"/>
                </a:solidFill>
                <a:latin typeface="Helvetica Now Text" panose="020B0504030202020204" pitchFamily="34" charset="77"/>
              </a:defRPr>
            </a:lvl1pPr>
          </a:lstStyle>
          <a:p>
            <a:r>
              <a:rPr lang="en-GB"/>
              <a:t>Legal Copy Helvetica Regular 8/9.6 AA Gray</a:t>
            </a:r>
            <a:endParaRPr lang="en-GB" dirty="0"/>
          </a:p>
        </p:txBody>
      </p:sp>
      <p:sp>
        <p:nvSpPr>
          <p:cNvPr id="17" name="Text Placeholder 4">
            <a:extLst>
              <a:ext uri="{FF2B5EF4-FFF2-40B4-BE49-F238E27FC236}">
                <a16:creationId xmlns:a16="http://schemas.microsoft.com/office/drawing/2014/main" id="{DF511AC0-4696-F14A-A241-063B95D00CE3}"/>
              </a:ext>
            </a:extLst>
          </p:cNvPr>
          <p:cNvSpPr>
            <a:spLocks noGrp="1"/>
          </p:cNvSpPr>
          <p:nvPr>
            <p:ph type="body" sz="quarter" idx="16" hasCustomPrompt="1"/>
          </p:nvPr>
        </p:nvSpPr>
        <p:spPr>
          <a:xfrm>
            <a:off x="366482" y="1562100"/>
            <a:ext cx="3442179" cy="4401972"/>
          </a:xfrm>
        </p:spPr>
        <p:txBody>
          <a:bodyPr/>
          <a:lstStyle>
            <a:lvl1pPr marL="0" marR="0" indent="0" algn="l" defTabSz="914355" rtl="0" eaLnBrk="1" fontAlgn="auto" latinLnBrk="0" hangingPunct="1">
              <a:lnSpc>
                <a:spcPct val="100000"/>
              </a:lnSpc>
              <a:spcBef>
                <a:spcPts val="700"/>
              </a:spcBef>
              <a:spcAft>
                <a:spcPts val="700"/>
              </a:spcAft>
              <a:buClrTx/>
              <a:buSzTx/>
              <a:buFont typeface="Arial" panose="020B0604020202020204" pitchFamily="34" charset="0"/>
              <a:buNone/>
              <a:tabLst/>
              <a:defRPr sz="3000">
                <a:solidFill>
                  <a:schemeClr val="bg1"/>
                </a:solidFill>
              </a:defRPr>
            </a:lvl1pPr>
            <a:lvl2pPr>
              <a:lnSpc>
                <a:spcPct val="100000"/>
              </a:lnSpc>
              <a:spcBef>
                <a:spcPts val="500"/>
              </a:spcBef>
              <a:defRPr sz="2000">
                <a:solidFill>
                  <a:schemeClr val="bg1"/>
                </a:solidFill>
              </a:defRPr>
            </a:lvl2pPr>
            <a:lvl3pPr marL="0" indent="0">
              <a:lnSpc>
                <a:spcPct val="100000"/>
              </a:lnSpc>
              <a:spcBef>
                <a:spcPts val="2000"/>
              </a:spcBef>
              <a:spcAft>
                <a:spcPts val="500"/>
              </a:spcAft>
              <a:buNone/>
              <a:defRPr sz="1200">
                <a:solidFill>
                  <a:schemeClr val="bg1"/>
                </a:solidFill>
              </a:defRPr>
            </a:lvl3pPr>
            <a:lvl4pPr marL="0" indent="0">
              <a:lnSpc>
                <a:spcPct val="100000"/>
              </a:lnSpc>
              <a:spcBef>
                <a:spcPts val="500"/>
              </a:spcBef>
              <a:spcAft>
                <a:spcPts val="500"/>
              </a:spcAft>
              <a:buNone/>
              <a:tabLst/>
              <a:defRPr>
                <a:solidFill>
                  <a:schemeClr val="bg1"/>
                </a:solidFill>
              </a:defRPr>
            </a:lvl4pPr>
            <a:lvl5pPr marL="0" indent="0">
              <a:lnSpc>
                <a:spcPct val="100000"/>
              </a:lnSpc>
              <a:spcBef>
                <a:spcPts val="500"/>
              </a:spcBef>
              <a:spcAft>
                <a:spcPts val="500"/>
              </a:spcAft>
              <a:buNone/>
              <a:tabLst/>
              <a:defRPr>
                <a:solidFill>
                  <a:schemeClr val="bg1"/>
                </a:solidFill>
              </a:defRPr>
            </a:lvl5pPr>
          </a:lstStyle>
          <a:p>
            <a:pPr marL="0" marR="0" lvl="0" indent="0" algn="l" defTabSz="914355" rtl="0" eaLnBrk="1" fontAlgn="auto" latinLnBrk="0" hangingPunct="1">
              <a:lnSpc>
                <a:spcPct val="100000"/>
              </a:lnSpc>
              <a:spcBef>
                <a:spcPts val="700"/>
              </a:spcBef>
              <a:spcAft>
                <a:spcPts val="700"/>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pic>
        <p:nvPicPr>
          <p:cNvPr id="6" name="Graphic 5">
            <a:extLst>
              <a:ext uri="{FF2B5EF4-FFF2-40B4-BE49-F238E27FC236}">
                <a16:creationId xmlns:a16="http://schemas.microsoft.com/office/drawing/2014/main" id="{6291669A-E186-4DFC-803E-999109B78BF4}"/>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pic>
        <p:nvPicPr>
          <p:cNvPr id="7" name="Graphic 6">
            <a:extLst>
              <a:ext uri="{FF2B5EF4-FFF2-40B4-BE49-F238E27FC236}">
                <a16:creationId xmlns:a16="http://schemas.microsoft.com/office/drawing/2014/main" id="{75340BA6-8D61-49E8-8AF3-FFC4A8306164}"/>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pic>
        <p:nvPicPr>
          <p:cNvPr id="9" name="Graphic 8">
            <a:extLst>
              <a:ext uri="{FF2B5EF4-FFF2-40B4-BE49-F238E27FC236}">
                <a16:creationId xmlns:a16="http://schemas.microsoft.com/office/drawing/2014/main" id="{CDC294EF-1570-4686-8B4C-6B2B309B2014}"/>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spTree>
    <p:extLst>
      <p:ext uri="{BB962C8B-B14F-4D97-AF65-F5344CB8AC3E}">
        <p14:creationId xmlns:p14="http://schemas.microsoft.com/office/powerpoint/2010/main" val="21520345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248F69B-50B5-0F42-982D-7D61C2BD5FB9}"/>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1522512" y="0"/>
            <a:ext cx="6483665" cy="6857554"/>
          </a:xfrm>
          <a:solidFill>
            <a:schemeClr val="bg1">
              <a:lumMod val="95000"/>
            </a:schemeClr>
          </a:solidFill>
        </p:spPr>
        <p:txBody>
          <a:bodyPr tIns="5669280"/>
          <a:lstStyle>
            <a:lvl1pPr algn="ctr">
              <a:defRPr b="0"/>
            </a:lvl1pPr>
          </a:lstStyle>
          <a:p>
            <a:r>
              <a:rPr lang="en-US"/>
              <a:t>Click icon to add picture</a:t>
            </a:r>
            <a:endParaRPr lang="en-GB" dirty="0"/>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8364690" y="6277284"/>
            <a:ext cx="3449907"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2"/>
                </a:solidFill>
                <a:latin typeface="Helvetica Now Text" panose="020B0504030202020204" pitchFamily="34" charset="77"/>
              </a:defRPr>
            </a:lvl1pPr>
          </a:lstStyle>
          <a:p>
            <a:r>
              <a:rPr lang="en-GB" dirty="0"/>
              <a:t>Legal Copy Helvetica Regular 8/9.6 Black</a:t>
            </a:r>
          </a:p>
        </p:txBody>
      </p:sp>
      <p:sp>
        <p:nvSpPr>
          <p:cNvPr id="16" name="Text Placeholder 4">
            <a:extLst>
              <a:ext uri="{FF2B5EF4-FFF2-40B4-BE49-F238E27FC236}">
                <a16:creationId xmlns:a16="http://schemas.microsoft.com/office/drawing/2014/main" id="{C47AFE81-DA8A-134F-B52C-C13A80B71350}"/>
              </a:ext>
            </a:extLst>
          </p:cNvPr>
          <p:cNvSpPr>
            <a:spLocks noGrp="1"/>
          </p:cNvSpPr>
          <p:nvPr>
            <p:ph type="body" sz="quarter" idx="16" hasCustomPrompt="1"/>
          </p:nvPr>
        </p:nvSpPr>
        <p:spPr>
          <a:xfrm>
            <a:off x="8364690" y="1562100"/>
            <a:ext cx="3442179" cy="4438650"/>
          </a:xfrm>
        </p:spPr>
        <p:txBody>
          <a:bodyPr/>
          <a:lstStyle>
            <a:lvl1pPr marL="0" marR="0" indent="0" algn="l" defTabSz="914355" rtl="0" eaLnBrk="1" fontAlgn="auto" latinLnBrk="0" hangingPunct="1">
              <a:lnSpc>
                <a:spcPct val="100000"/>
              </a:lnSpc>
              <a:spcBef>
                <a:spcPts val="700"/>
              </a:spcBef>
              <a:spcAft>
                <a:spcPts val="700"/>
              </a:spcAft>
              <a:buClrTx/>
              <a:buSzTx/>
              <a:buFont typeface="Arial" panose="020B0604020202020204" pitchFamily="34" charset="0"/>
              <a:buNone/>
              <a:tabLst/>
              <a:defRPr sz="3000">
                <a:solidFill>
                  <a:schemeClr val="tx1"/>
                </a:solidFill>
              </a:defRPr>
            </a:lvl1pPr>
            <a:lvl2pPr>
              <a:lnSpc>
                <a:spcPct val="100000"/>
              </a:lnSpc>
              <a:spcBef>
                <a:spcPts val="500"/>
              </a:spcBef>
              <a:defRPr sz="2000">
                <a:solidFill>
                  <a:schemeClr val="tx1"/>
                </a:solidFill>
              </a:defRPr>
            </a:lvl2pPr>
            <a:lvl3pPr marL="0" indent="0">
              <a:lnSpc>
                <a:spcPct val="100000"/>
              </a:lnSpc>
              <a:spcBef>
                <a:spcPts val="2000"/>
              </a:spcBef>
              <a:spcAft>
                <a:spcPts val="500"/>
              </a:spcAft>
              <a:buNone/>
              <a:defRPr sz="1200">
                <a:solidFill>
                  <a:schemeClr val="tx1"/>
                </a:solidFill>
              </a:defRPr>
            </a:lvl3pPr>
            <a:lvl4pPr marL="0" indent="0">
              <a:lnSpc>
                <a:spcPct val="100000"/>
              </a:lnSpc>
              <a:spcBef>
                <a:spcPts val="500"/>
              </a:spcBef>
              <a:spcAft>
                <a:spcPts val="500"/>
              </a:spcAft>
              <a:buNone/>
              <a:tabLst/>
              <a:defRPr>
                <a:solidFill>
                  <a:schemeClr val="tx1"/>
                </a:solidFill>
              </a:defRPr>
            </a:lvl4pPr>
            <a:lvl5pPr marL="0" indent="0">
              <a:lnSpc>
                <a:spcPct val="100000"/>
              </a:lnSpc>
              <a:spcBef>
                <a:spcPts val="500"/>
              </a:spcBef>
              <a:spcAft>
                <a:spcPts val="500"/>
              </a:spcAft>
              <a:buNone/>
              <a:tabLst/>
              <a:defRPr>
                <a:solidFill>
                  <a:schemeClr val="tx1"/>
                </a:solidFill>
              </a:defRPr>
            </a:lvl5pPr>
          </a:lstStyle>
          <a:p>
            <a:pPr marL="0" marR="0" lvl="0" indent="0" algn="l" defTabSz="914355" rtl="0" eaLnBrk="1" fontAlgn="auto" latinLnBrk="0" hangingPunct="1">
              <a:lnSpc>
                <a:spcPct val="100000"/>
              </a:lnSpc>
              <a:spcBef>
                <a:spcPts val="700"/>
              </a:spcBef>
              <a:spcAft>
                <a:spcPts val="700"/>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8AAF5851-9237-4AF8-BB90-A948C545F03C}"/>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9" name="Graphic 8">
            <a:extLst>
              <a:ext uri="{FF2B5EF4-FFF2-40B4-BE49-F238E27FC236}">
                <a16:creationId xmlns:a16="http://schemas.microsoft.com/office/drawing/2014/main" id="{3038456F-3E12-4DE0-8D61-3C910A603299}"/>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sp>
        <p:nvSpPr>
          <p:cNvPr id="10" name="Rectangle 9">
            <a:extLst>
              <a:ext uri="{FF2B5EF4-FFF2-40B4-BE49-F238E27FC236}">
                <a16:creationId xmlns:a16="http://schemas.microsoft.com/office/drawing/2014/main" id="{FBDFCDF2-258B-4C47-BE14-60CE51275425}"/>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13" name="Graphic 12">
            <a:extLst>
              <a:ext uri="{FF2B5EF4-FFF2-40B4-BE49-F238E27FC236}">
                <a16:creationId xmlns:a16="http://schemas.microsoft.com/office/drawing/2014/main" id="{DD6B64E5-2431-4AF8-9F50-C56A041F0737}"/>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sp>
        <p:nvSpPr>
          <p:cNvPr id="15" name="Rectangle 14">
            <a:extLst>
              <a:ext uri="{FF2B5EF4-FFF2-40B4-BE49-F238E27FC236}">
                <a16:creationId xmlns:a16="http://schemas.microsoft.com/office/drawing/2014/main" id="{A603655F-5CB9-48CB-ADB1-B9BBA380D74E}"/>
              </a:ext>
            </a:extLst>
          </p:cNvPr>
          <p:cNvSpPr/>
          <p:nvPr userDrawn="1"/>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17" name="Graphic 16">
            <a:extLst>
              <a:ext uri="{FF2B5EF4-FFF2-40B4-BE49-F238E27FC236}">
                <a16:creationId xmlns:a16="http://schemas.microsoft.com/office/drawing/2014/main" id="{869101C5-430B-47D2-B860-13B2CFDFFB93}"/>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spTree>
    <p:extLst>
      <p:ext uri="{BB962C8B-B14F-4D97-AF65-F5344CB8AC3E}">
        <p14:creationId xmlns:p14="http://schemas.microsoft.com/office/powerpoint/2010/main" val="37971868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2_image">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248F69B-50B5-0F42-982D-7D61C2BD5FB9}"/>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8364690" y="6277284"/>
            <a:ext cx="3449907"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2"/>
                </a:solidFill>
                <a:latin typeface="Helvetica Now Text" panose="020B0504030202020204" pitchFamily="34" charset="77"/>
              </a:defRPr>
            </a:lvl1pPr>
          </a:lstStyle>
          <a:p>
            <a:r>
              <a:rPr lang="en-GB" dirty="0"/>
              <a:t>Legal Copy Helvetica Regular 8/9.6 Black</a:t>
            </a:r>
          </a:p>
        </p:txBody>
      </p:sp>
      <p:sp>
        <p:nvSpPr>
          <p:cNvPr id="16" name="Text Placeholder 4">
            <a:extLst>
              <a:ext uri="{FF2B5EF4-FFF2-40B4-BE49-F238E27FC236}">
                <a16:creationId xmlns:a16="http://schemas.microsoft.com/office/drawing/2014/main" id="{C47AFE81-DA8A-134F-B52C-C13A80B71350}"/>
              </a:ext>
            </a:extLst>
          </p:cNvPr>
          <p:cNvSpPr>
            <a:spLocks noGrp="1"/>
          </p:cNvSpPr>
          <p:nvPr>
            <p:ph type="body" sz="quarter" idx="16" hasCustomPrompt="1"/>
          </p:nvPr>
        </p:nvSpPr>
        <p:spPr>
          <a:xfrm>
            <a:off x="8364690" y="1562100"/>
            <a:ext cx="3442179" cy="4438650"/>
          </a:xfrm>
        </p:spPr>
        <p:txBody>
          <a:bodyPr/>
          <a:lstStyle>
            <a:lvl1pPr marL="0" marR="0" indent="0" algn="l" defTabSz="914355" rtl="0" eaLnBrk="1" fontAlgn="auto" latinLnBrk="0" hangingPunct="1">
              <a:lnSpc>
                <a:spcPct val="100000"/>
              </a:lnSpc>
              <a:spcBef>
                <a:spcPts val="700"/>
              </a:spcBef>
              <a:spcAft>
                <a:spcPts val="700"/>
              </a:spcAft>
              <a:buClrTx/>
              <a:buSzTx/>
              <a:buFont typeface="Arial" panose="020B0604020202020204" pitchFamily="34" charset="0"/>
              <a:buNone/>
              <a:tabLst/>
              <a:defRPr sz="3000">
                <a:solidFill>
                  <a:schemeClr val="tx1"/>
                </a:solidFill>
              </a:defRPr>
            </a:lvl1pPr>
            <a:lvl2pPr>
              <a:lnSpc>
                <a:spcPct val="100000"/>
              </a:lnSpc>
              <a:spcBef>
                <a:spcPts val="500"/>
              </a:spcBef>
              <a:defRPr sz="2000">
                <a:solidFill>
                  <a:schemeClr val="tx1"/>
                </a:solidFill>
              </a:defRPr>
            </a:lvl2pPr>
            <a:lvl3pPr marL="0" indent="0">
              <a:lnSpc>
                <a:spcPct val="100000"/>
              </a:lnSpc>
              <a:spcBef>
                <a:spcPts val="2000"/>
              </a:spcBef>
              <a:spcAft>
                <a:spcPts val="500"/>
              </a:spcAft>
              <a:buNone/>
              <a:defRPr sz="1200">
                <a:solidFill>
                  <a:schemeClr val="tx1"/>
                </a:solidFill>
              </a:defRPr>
            </a:lvl3pPr>
            <a:lvl4pPr marL="0" indent="0">
              <a:lnSpc>
                <a:spcPct val="100000"/>
              </a:lnSpc>
              <a:spcBef>
                <a:spcPts val="500"/>
              </a:spcBef>
              <a:spcAft>
                <a:spcPts val="500"/>
              </a:spcAft>
              <a:buNone/>
              <a:tabLst/>
              <a:defRPr>
                <a:solidFill>
                  <a:schemeClr val="tx1"/>
                </a:solidFill>
              </a:defRPr>
            </a:lvl4pPr>
            <a:lvl5pPr marL="0" indent="0">
              <a:lnSpc>
                <a:spcPct val="100000"/>
              </a:lnSpc>
              <a:spcBef>
                <a:spcPts val="500"/>
              </a:spcBef>
              <a:spcAft>
                <a:spcPts val="500"/>
              </a:spcAft>
              <a:buNone/>
              <a:tabLst/>
              <a:defRPr>
                <a:solidFill>
                  <a:schemeClr val="tx1"/>
                </a:solidFill>
              </a:defRPr>
            </a:lvl5pPr>
          </a:lstStyle>
          <a:p>
            <a:pPr marL="0" marR="0" lvl="0" indent="0" algn="l" defTabSz="914355" rtl="0" eaLnBrk="1" fontAlgn="auto" latinLnBrk="0" hangingPunct="1">
              <a:lnSpc>
                <a:spcPct val="100000"/>
              </a:lnSpc>
              <a:spcBef>
                <a:spcPts val="700"/>
              </a:spcBef>
              <a:spcAft>
                <a:spcPts val="700"/>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8AAF5851-9237-4AF8-BB90-A948C545F03C}"/>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9" name="Graphic 8">
            <a:extLst>
              <a:ext uri="{FF2B5EF4-FFF2-40B4-BE49-F238E27FC236}">
                <a16:creationId xmlns:a16="http://schemas.microsoft.com/office/drawing/2014/main" id="{3038456F-3E12-4DE0-8D61-3C910A603299}"/>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sp>
        <p:nvSpPr>
          <p:cNvPr id="10" name="Rectangle 9">
            <a:extLst>
              <a:ext uri="{FF2B5EF4-FFF2-40B4-BE49-F238E27FC236}">
                <a16:creationId xmlns:a16="http://schemas.microsoft.com/office/drawing/2014/main" id="{FBDFCDF2-258B-4C47-BE14-60CE51275425}"/>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13" name="Graphic 12">
            <a:extLst>
              <a:ext uri="{FF2B5EF4-FFF2-40B4-BE49-F238E27FC236}">
                <a16:creationId xmlns:a16="http://schemas.microsoft.com/office/drawing/2014/main" id="{DD6B64E5-2431-4AF8-9F50-C56A041F0737}"/>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sp>
        <p:nvSpPr>
          <p:cNvPr id="15" name="Rectangle 14">
            <a:extLst>
              <a:ext uri="{FF2B5EF4-FFF2-40B4-BE49-F238E27FC236}">
                <a16:creationId xmlns:a16="http://schemas.microsoft.com/office/drawing/2014/main" id="{A603655F-5CB9-48CB-ADB1-B9BBA380D74E}"/>
              </a:ext>
            </a:extLst>
          </p:cNvPr>
          <p:cNvSpPr/>
          <p:nvPr userDrawn="1"/>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17" name="Graphic 16">
            <a:extLst>
              <a:ext uri="{FF2B5EF4-FFF2-40B4-BE49-F238E27FC236}">
                <a16:creationId xmlns:a16="http://schemas.microsoft.com/office/drawing/2014/main" id="{869101C5-430B-47D2-B860-13B2CFDFFB93}"/>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pic>
        <p:nvPicPr>
          <p:cNvPr id="18" name="Picture Placeholder 10">
            <a:extLst>
              <a:ext uri="{FF2B5EF4-FFF2-40B4-BE49-F238E27FC236}">
                <a16:creationId xmlns:a16="http://schemas.microsoft.com/office/drawing/2014/main" id="{B2AE95DD-6549-F74E-B4A5-F644AEF2E169}"/>
              </a:ext>
            </a:extLst>
          </p:cNvPr>
          <p:cNvPicPr>
            <a:picLocks noChangeAspect="1"/>
          </p:cNvPicPr>
          <p:nvPr userDrawn="1"/>
        </p:nvPicPr>
        <p:blipFill rotWithShape="1">
          <a:blip r:embed="rId5"/>
          <a:srcRect t="55" b="55"/>
          <a:stretch/>
        </p:blipFill>
        <p:spPr>
          <a:xfrm>
            <a:off x="1500705" y="-447"/>
            <a:ext cx="6483665" cy="6857554"/>
          </a:xfrm>
          <a:prstGeom prst="rect">
            <a:avLst/>
          </a:prstGeom>
        </p:spPr>
      </p:pic>
    </p:spTree>
    <p:extLst>
      <p:ext uri="{BB962C8B-B14F-4D97-AF65-F5344CB8AC3E}">
        <p14:creationId xmlns:p14="http://schemas.microsoft.com/office/powerpoint/2010/main" val="2870985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2D04E61-2D3B-9343-8D58-063CF0CCE7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8444" y="381000"/>
            <a:ext cx="761167" cy="287991"/>
          </a:xfrm>
          <a:prstGeom prst="rect">
            <a:avLst/>
          </a:prstGeom>
        </p:spPr>
      </p:pic>
      <p:sp>
        <p:nvSpPr>
          <p:cNvPr id="10" name="Rectangle 9">
            <a:extLst>
              <a:ext uri="{FF2B5EF4-FFF2-40B4-BE49-F238E27FC236}">
                <a16:creationId xmlns:a16="http://schemas.microsoft.com/office/drawing/2014/main" id="{04D167EB-636E-2F49-8D89-130717900AF3}"/>
              </a:ext>
            </a:extLst>
          </p:cNvPr>
          <p:cNvSpPr/>
          <p:nvPr/>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3" name="Picture Placeholder 10">
            <a:extLst>
              <a:ext uri="{FF2B5EF4-FFF2-40B4-BE49-F238E27FC236}">
                <a16:creationId xmlns:a16="http://schemas.microsoft.com/office/drawing/2014/main" id="{6C3C968F-382E-D845-A447-BA8A7CEE9E68}"/>
              </a:ext>
            </a:extLst>
          </p:cNvPr>
          <p:cNvSpPr>
            <a:spLocks noGrp="1"/>
          </p:cNvSpPr>
          <p:nvPr>
            <p:ph type="pic" sz="quarter" idx="13"/>
          </p:nvPr>
        </p:nvSpPr>
        <p:spPr>
          <a:xfrm>
            <a:off x="5333554" y="0"/>
            <a:ext cx="6858446" cy="6857554"/>
          </a:xfrm>
          <a:solidFill>
            <a:schemeClr val="bg1">
              <a:lumMod val="95000"/>
            </a:schemeClr>
          </a:solidFill>
        </p:spPr>
        <p:txBody>
          <a:bodyPr tIns="5577840"/>
          <a:lstStyle>
            <a:lvl1pPr algn="ctr">
              <a:defRPr b="0"/>
            </a:lvl1pPr>
          </a:lstStyle>
          <a:p>
            <a:r>
              <a:rPr lang="en-US"/>
              <a:t>Click icon to add picture</a:t>
            </a:r>
            <a:endParaRPr lang="en-GB" dirty="0"/>
          </a:p>
        </p:txBody>
      </p:sp>
      <p:sp>
        <p:nvSpPr>
          <p:cNvPr id="5" name="Footer Placeholder 3">
            <a:extLst>
              <a:ext uri="{FF2B5EF4-FFF2-40B4-BE49-F238E27FC236}">
                <a16:creationId xmlns:a16="http://schemas.microsoft.com/office/drawing/2014/main" id="{A92F0540-6983-A44E-ADEC-5C865A728096}"/>
              </a:ext>
            </a:extLst>
          </p:cNvPr>
          <p:cNvSpPr>
            <a:spLocks noGrp="1"/>
          </p:cNvSpPr>
          <p:nvPr>
            <p:ph type="ftr" sz="quarter" idx="3"/>
          </p:nvPr>
        </p:nvSpPr>
        <p:spPr>
          <a:xfrm>
            <a:off x="748445" y="6277284"/>
            <a:ext cx="3821472" cy="365125"/>
          </a:xfrm>
          <a:prstGeom prst="rect">
            <a:avLst/>
          </a:prstGeom>
        </p:spPr>
        <p:txBody>
          <a:bodyPr vert="horz" wrap="square" lIns="0" tIns="0" rIns="0" bIns="0" rtlCol="0" anchor="ctr"/>
          <a:lstStyle>
            <a:lvl1pPr marL="0" marR="0" indent="0" algn="l"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8" name="Text Placeholder 4">
            <a:extLst>
              <a:ext uri="{FF2B5EF4-FFF2-40B4-BE49-F238E27FC236}">
                <a16:creationId xmlns:a16="http://schemas.microsoft.com/office/drawing/2014/main" id="{FCC3EC69-B9C7-4C47-85A4-98ABD550A2DB}"/>
              </a:ext>
            </a:extLst>
          </p:cNvPr>
          <p:cNvSpPr>
            <a:spLocks noGrp="1"/>
          </p:cNvSpPr>
          <p:nvPr>
            <p:ph type="body" sz="quarter" idx="16" hasCustomPrompt="1"/>
          </p:nvPr>
        </p:nvSpPr>
        <p:spPr>
          <a:xfrm>
            <a:off x="748445" y="1562100"/>
            <a:ext cx="3821472" cy="4438650"/>
          </a:xfrm>
        </p:spPr>
        <p:txBody>
          <a:bodyPr/>
          <a:lstStyle>
            <a:lvl1pPr>
              <a:spcBef>
                <a:spcPts val="700"/>
              </a:spcBef>
              <a:defRPr sz="3000">
                <a:solidFill>
                  <a:schemeClr val="tx1"/>
                </a:solidFill>
              </a:defRPr>
            </a:lvl1pPr>
            <a:lvl2pPr>
              <a:lnSpc>
                <a:spcPct val="100000"/>
              </a:lnSpc>
              <a:spcBef>
                <a:spcPts val="500"/>
              </a:spcBef>
              <a:defRPr sz="2000">
                <a:solidFill>
                  <a:schemeClr val="tx1"/>
                </a:solidFill>
              </a:defRPr>
            </a:lvl2pPr>
            <a:lvl3pPr marL="0" indent="0">
              <a:lnSpc>
                <a:spcPct val="100000"/>
              </a:lnSpc>
              <a:spcBef>
                <a:spcPts val="2000"/>
              </a:spcBef>
              <a:spcAft>
                <a:spcPts val="500"/>
              </a:spcAft>
              <a:buNone/>
              <a:defRPr sz="1200">
                <a:solidFill>
                  <a:schemeClr val="tx1"/>
                </a:solidFill>
              </a:defRPr>
            </a:lvl3pPr>
            <a:lvl4pPr marL="0" indent="0">
              <a:lnSpc>
                <a:spcPct val="100000"/>
              </a:lnSpc>
              <a:spcBef>
                <a:spcPts val="500"/>
              </a:spcBef>
              <a:spcAft>
                <a:spcPts val="500"/>
              </a:spcAft>
              <a:buNone/>
              <a:tabLst/>
              <a:defRPr>
                <a:solidFill>
                  <a:schemeClr val="tx1"/>
                </a:solidFill>
              </a:defRPr>
            </a:lvl4pPr>
            <a:lvl5pPr marL="0" indent="0">
              <a:lnSpc>
                <a:spcPct val="100000"/>
              </a:lnSpc>
              <a:spcBef>
                <a:spcPts val="500"/>
              </a:spcBef>
              <a:spcAft>
                <a:spcPts val="500"/>
              </a:spcAft>
              <a:buNone/>
              <a:tabLst/>
              <a:defRPr>
                <a:solidFill>
                  <a:schemeClr val="tx1"/>
                </a:solidFill>
              </a:defRPr>
            </a:lvl5pPr>
          </a:lstStyle>
          <a:p>
            <a:pPr lvl="0"/>
            <a:r>
              <a:rPr lang="en-GB" dirty="0"/>
              <a:t>First level – title. Second level – subtitle. Third level – date</a:t>
            </a:r>
          </a:p>
          <a:p>
            <a:pPr lvl="1"/>
            <a:r>
              <a:rPr lang="en-GB" dirty="0"/>
              <a:t>Second level </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09E8FF82-9FAC-4581-9739-8ED0F45E39D0}"/>
              </a:ext>
            </a:extLst>
          </p:cNvPr>
          <p:cNvSpPr/>
          <p:nvPr/>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9" name="Rectangle 8">
            <a:extLst>
              <a:ext uri="{FF2B5EF4-FFF2-40B4-BE49-F238E27FC236}">
                <a16:creationId xmlns:a16="http://schemas.microsoft.com/office/drawing/2014/main" id="{55B47DCA-40C1-444E-9D66-A19EA7134745}"/>
              </a:ext>
            </a:extLst>
          </p:cNvPr>
          <p:cNvSpPr/>
          <p:nvPr/>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1" name="Rectangle 10">
            <a:extLst>
              <a:ext uri="{FF2B5EF4-FFF2-40B4-BE49-F238E27FC236}">
                <a16:creationId xmlns:a16="http://schemas.microsoft.com/office/drawing/2014/main" id="{72A54C3F-2C4A-434B-BA94-298A23CFAE6A}"/>
              </a:ext>
            </a:extLst>
          </p:cNvPr>
          <p:cNvSpPr/>
          <p:nvPr userDrawn="1"/>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Tree>
    <p:extLst>
      <p:ext uri="{BB962C8B-B14F-4D97-AF65-F5344CB8AC3E}">
        <p14:creationId xmlns:p14="http://schemas.microsoft.com/office/powerpoint/2010/main" val="36732793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3_image">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2D04E61-2D3B-9343-8D58-063CF0CCE7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8444" y="381000"/>
            <a:ext cx="761167" cy="287991"/>
          </a:xfrm>
          <a:prstGeom prst="rect">
            <a:avLst/>
          </a:prstGeom>
        </p:spPr>
      </p:pic>
      <p:sp>
        <p:nvSpPr>
          <p:cNvPr id="10" name="Rectangle 9">
            <a:extLst>
              <a:ext uri="{FF2B5EF4-FFF2-40B4-BE49-F238E27FC236}">
                <a16:creationId xmlns:a16="http://schemas.microsoft.com/office/drawing/2014/main" id="{04D167EB-636E-2F49-8D89-130717900AF3}"/>
              </a:ext>
            </a:extLst>
          </p:cNvPr>
          <p:cNvSpPr/>
          <p:nvPr/>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5" name="Footer Placeholder 3">
            <a:extLst>
              <a:ext uri="{FF2B5EF4-FFF2-40B4-BE49-F238E27FC236}">
                <a16:creationId xmlns:a16="http://schemas.microsoft.com/office/drawing/2014/main" id="{A92F0540-6983-A44E-ADEC-5C865A728096}"/>
              </a:ext>
            </a:extLst>
          </p:cNvPr>
          <p:cNvSpPr>
            <a:spLocks noGrp="1"/>
          </p:cNvSpPr>
          <p:nvPr>
            <p:ph type="ftr" sz="quarter" idx="3"/>
          </p:nvPr>
        </p:nvSpPr>
        <p:spPr>
          <a:xfrm>
            <a:off x="748445" y="6277284"/>
            <a:ext cx="3821472" cy="365125"/>
          </a:xfrm>
          <a:prstGeom prst="rect">
            <a:avLst/>
          </a:prstGeom>
        </p:spPr>
        <p:txBody>
          <a:bodyPr vert="horz" wrap="square" lIns="0" tIns="0" rIns="0" bIns="0" rtlCol="0" anchor="ctr"/>
          <a:lstStyle>
            <a:lvl1pPr marL="0" marR="0" indent="0" algn="l"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8" name="Text Placeholder 4">
            <a:extLst>
              <a:ext uri="{FF2B5EF4-FFF2-40B4-BE49-F238E27FC236}">
                <a16:creationId xmlns:a16="http://schemas.microsoft.com/office/drawing/2014/main" id="{FCC3EC69-B9C7-4C47-85A4-98ABD550A2DB}"/>
              </a:ext>
            </a:extLst>
          </p:cNvPr>
          <p:cNvSpPr>
            <a:spLocks noGrp="1"/>
          </p:cNvSpPr>
          <p:nvPr>
            <p:ph type="body" sz="quarter" idx="16" hasCustomPrompt="1"/>
          </p:nvPr>
        </p:nvSpPr>
        <p:spPr>
          <a:xfrm>
            <a:off x="748445" y="1562100"/>
            <a:ext cx="3821472" cy="4438650"/>
          </a:xfrm>
        </p:spPr>
        <p:txBody>
          <a:bodyPr/>
          <a:lstStyle>
            <a:lvl1pPr>
              <a:spcBef>
                <a:spcPts val="700"/>
              </a:spcBef>
              <a:defRPr sz="3000">
                <a:solidFill>
                  <a:schemeClr val="tx1"/>
                </a:solidFill>
              </a:defRPr>
            </a:lvl1pPr>
            <a:lvl2pPr>
              <a:lnSpc>
                <a:spcPct val="100000"/>
              </a:lnSpc>
              <a:spcBef>
                <a:spcPts val="500"/>
              </a:spcBef>
              <a:defRPr sz="2000">
                <a:solidFill>
                  <a:schemeClr val="tx1"/>
                </a:solidFill>
              </a:defRPr>
            </a:lvl2pPr>
            <a:lvl3pPr marL="0" indent="0">
              <a:lnSpc>
                <a:spcPct val="100000"/>
              </a:lnSpc>
              <a:spcBef>
                <a:spcPts val="2000"/>
              </a:spcBef>
              <a:spcAft>
                <a:spcPts val="500"/>
              </a:spcAft>
              <a:buNone/>
              <a:defRPr sz="1200">
                <a:solidFill>
                  <a:schemeClr val="tx1"/>
                </a:solidFill>
              </a:defRPr>
            </a:lvl3pPr>
            <a:lvl4pPr marL="0" indent="0">
              <a:lnSpc>
                <a:spcPct val="100000"/>
              </a:lnSpc>
              <a:spcBef>
                <a:spcPts val="500"/>
              </a:spcBef>
              <a:spcAft>
                <a:spcPts val="500"/>
              </a:spcAft>
              <a:buNone/>
              <a:tabLst/>
              <a:defRPr>
                <a:solidFill>
                  <a:schemeClr val="tx1"/>
                </a:solidFill>
              </a:defRPr>
            </a:lvl4pPr>
            <a:lvl5pPr marL="0" indent="0">
              <a:lnSpc>
                <a:spcPct val="100000"/>
              </a:lnSpc>
              <a:spcBef>
                <a:spcPts val="500"/>
              </a:spcBef>
              <a:spcAft>
                <a:spcPts val="500"/>
              </a:spcAft>
              <a:buNone/>
              <a:tabLst/>
              <a:defRPr>
                <a:solidFill>
                  <a:schemeClr val="tx1"/>
                </a:solidFill>
              </a:defRPr>
            </a:lvl5pPr>
          </a:lstStyle>
          <a:p>
            <a:pPr lvl="0"/>
            <a:r>
              <a:rPr lang="en-GB" dirty="0"/>
              <a:t>First level – title. Second level – subtitle. Third level – date</a:t>
            </a:r>
          </a:p>
          <a:p>
            <a:pPr lvl="1"/>
            <a:r>
              <a:rPr lang="en-GB" dirty="0"/>
              <a:t>Second level </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09E8FF82-9FAC-4581-9739-8ED0F45E39D0}"/>
              </a:ext>
            </a:extLst>
          </p:cNvPr>
          <p:cNvSpPr/>
          <p:nvPr/>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9" name="Rectangle 8">
            <a:extLst>
              <a:ext uri="{FF2B5EF4-FFF2-40B4-BE49-F238E27FC236}">
                <a16:creationId xmlns:a16="http://schemas.microsoft.com/office/drawing/2014/main" id="{55B47DCA-40C1-444E-9D66-A19EA7134745}"/>
              </a:ext>
            </a:extLst>
          </p:cNvPr>
          <p:cNvSpPr/>
          <p:nvPr/>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1" name="Rectangle 10">
            <a:extLst>
              <a:ext uri="{FF2B5EF4-FFF2-40B4-BE49-F238E27FC236}">
                <a16:creationId xmlns:a16="http://schemas.microsoft.com/office/drawing/2014/main" id="{72A54C3F-2C4A-434B-BA94-298A23CFAE6A}"/>
              </a:ext>
            </a:extLst>
          </p:cNvPr>
          <p:cNvSpPr/>
          <p:nvPr userDrawn="1"/>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14" name="Picture Placeholder 36">
            <a:extLst>
              <a:ext uri="{FF2B5EF4-FFF2-40B4-BE49-F238E27FC236}">
                <a16:creationId xmlns:a16="http://schemas.microsoft.com/office/drawing/2014/main" id="{A8B9D7FD-619E-2340-849E-CBE5236E20E1}"/>
              </a:ext>
            </a:extLst>
          </p:cNvPr>
          <p:cNvPicPr>
            <a:picLocks noChangeAspect="1"/>
          </p:cNvPicPr>
          <p:nvPr userDrawn="1"/>
        </p:nvPicPr>
        <p:blipFill rotWithShape="1">
          <a:blip r:embed="rId4"/>
          <a:srcRect l="41934" r="-6"/>
          <a:stretch/>
        </p:blipFill>
        <p:spPr>
          <a:xfrm>
            <a:off x="5333554" y="0"/>
            <a:ext cx="6858446" cy="6857554"/>
          </a:xfrm>
          <a:prstGeom prst="rect">
            <a:avLst/>
          </a:prstGeom>
        </p:spPr>
      </p:pic>
    </p:spTree>
    <p:extLst>
      <p:ext uri="{BB962C8B-B14F-4D97-AF65-F5344CB8AC3E}">
        <p14:creationId xmlns:p14="http://schemas.microsoft.com/office/powerpoint/2010/main" val="3862444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le Slide 4">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1522512" y="0"/>
            <a:ext cx="6483665" cy="6857554"/>
          </a:xfrm>
          <a:solidFill>
            <a:schemeClr val="bg1">
              <a:lumMod val="95000"/>
            </a:schemeClr>
          </a:solidFill>
        </p:spPr>
        <p:txBody>
          <a:bodyPr tIns="5669280"/>
          <a:lstStyle>
            <a:lvl1pPr algn="ctr">
              <a:defRPr/>
            </a:lvl1pPr>
          </a:lstStyle>
          <a:p>
            <a:r>
              <a:rPr lang="en-US"/>
              <a:t>Click icon to add picture</a:t>
            </a:r>
            <a:endParaRPr lang="en-GB"/>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9" name="Footer Placeholder 3">
            <a:extLst>
              <a:ext uri="{FF2B5EF4-FFF2-40B4-BE49-F238E27FC236}">
                <a16:creationId xmlns:a16="http://schemas.microsoft.com/office/drawing/2014/main" id="{E6D85B0E-0EBF-7145-BA52-997F84B0DB8C}"/>
              </a:ext>
            </a:extLst>
          </p:cNvPr>
          <p:cNvSpPr>
            <a:spLocks noGrp="1"/>
          </p:cNvSpPr>
          <p:nvPr>
            <p:ph type="ftr" sz="quarter" idx="3"/>
          </p:nvPr>
        </p:nvSpPr>
        <p:spPr>
          <a:xfrm>
            <a:off x="8364690" y="6277284"/>
            <a:ext cx="3449907"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12" name="Text Placeholder 4">
            <a:extLst>
              <a:ext uri="{FF2B5EF4-FFF2-40B4-BE49-F238E27FC236}">
                <a16:creationId xmlns:a16="http://schemas.microsoft.com/office/drawing/2014/main" id="{8EFE0667-A6DC-BB45-B75C-FD044D4032C7}"/>
              </a:ext>
            </a:extLst>
          </p:cNvPr>
          <p:cNvSpPr>
            <a:spLocks noGrp="1"/>
          </p:cNvSpPr>
          <p:nvPr>
            <p:ph type="body" sz="quarter" idx="16" hasCustomPrompt="1"/>
          </p:nvPr>
        </p:nvSpPr>
        <p:spPr>
          <a:xfrm>
            <a:off x="8364690" y="1562100"/>
            <a:ext cx="3442179" cy="4438650"/>
          </a:xfrm>
        </p:spPr>
        <p:txBody>
          <a:bodyPr/>
          <a:lstStyle>
            <a:lvl1pPr>
              <a:spcBef>
                <a:spcPts val="700"/>
              </a:spcBef>
              <a:defRPr sz="3000">
                <a:solidFill>
                  <a:schemeClr val="tx1"/>
                </a:solidFill>
              </a:defRPr>
            </a:lvl1pPr>
            <a:lvl2pPr>
              <a:lnSpc>
                <a:spcPct val="100000"/>
              </a:lnSpc>
              <a:spcBef>
                <a:spcPts val="500"/>
              </a:spcBef>
              <a:defRPr sz="2000">
                <a:solidFill>
                  <a:schemeClr val="tx1"/>
                </a:solidFill>
              </a:defRPr>
            </a:lvl2pPr>
            <a:lvl3pPr marL="0" indent="0">
              <a:lnSpc>
                <a:spcPct val="100000"/>
              </a:lnSpc>
              <a:spcBef>
                <a:spcPts val="2000"/>
              </a:spcBef>
              <a:spcAft>
                <a:spcPts val="500"/>
              </a:spcAft>
              <a:buNone/>
              <a:defRPr sz="1200">
                <a:solidFill>
                  <a:schemeClr val="tx1"/>
                </a:solidFill>
              </a:defRPr>
            </a:lvl3pPr>
            <a:lvl4pPr marL="0" indent="0">
              <a:lnSpc>
                <a:spcPct val="100000"/>
              </a:lnSpc>
              <a:spcBef>
                <a:spcPts val="500"/>
              </a:spcBef>
              <a:spcAft>
                <a:spcPts val="500"/>
              </a:spcAft>
              <a:buNone/>
              <a:tabLst/>
              <a:defRPr>
                <a:solidFill>
                  <a:schemeClr val="tx1"/>
                </a:solidFill>
              </a:defRPr>
            </a:lvl4pPr>
            <a:lvl5pPr marL="0" indent="0">
              <a:lnSpc>
                <a:spcPct val="100000"/>
              </a:lnSpc>
              <a:spcBef>
                <a:spcPts val="500"/>
              </a:spcBef>
              <a:spcAft>
                <a:spcPts val="500"/>
              </a:spcAft>
              <a:buNone/>
              <a:tabLst/>
              <a:defRPr>
                <a:solidFill>
                  <a:schemeClr val="tx1"/>
                </a:solidFill>
              </a:defRPr>
            </a:lvl5pPr>
          </a:lstStyle>
          <a:p>
            <a:pPr lvl="0"/>
            <a:r>
              <a:rPr lang="en-GB" dirty="0"/>
              <a:t>First level – title</a:t>
            </a:r>
            <a:br>
              <a:rPr lang="en-GB" dirty="0"/>
            </a:br>
            <a:r>
              <a:rPr lang="en-GB" dirty="0"/>
              <a:t>Second level – subtitle</a:t>
            </a:r>
            <a:br>
              <a:rPr lang="en-GB" dirty="0"/>
            </a:br>
            <a:r>
              <a:rPr lang="en-GB" dirty="0"/>
              <a:t>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pic>
        <p:nvPicPr>
          <p:cNvPr id="6" name="Graphic 5">
            <a:extLst>
              <a:ext uri="{FF2B5EF4-FFF2-40B4-BE49-F238E27FC236}">
                <a16:creationId xmlns:a16="http://schemas.microsoft.com/office/drawing/2014/main" id="{49E251BA-D576-4F2D-A8CA-DDB830A0D185}"/>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pic>
        <p:nvPicPr>
          <p:cNvPr id="7" name="Graphic 6">
            <a:extLst>
              <a:ext uri="{FF2B5EF4-FFF2-40B4-BE49-F238E27FC236}">
                <a16:creationId xmlns:a16="http://schemas.microsoft.com/office/drawing/2014/main" id="{89E63ECD-EC64-4F43-A0E7-73EE81CABFD7}"/>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pic>
        <p:nvPicPr>
          <p:cNvPr id="10" name="Graphic 9">
            <a:extLst>
              <a:ext uri="{FF2B5EF4-FFF2-40B4-BE49-F238E27FC236}">
                <a16:creationId xmlns:a16="http://schemas.microsoft.com/office/drawing/2014/main" id="{993F7E65-547E-4AF2-918B-72EBCE47627E}"/>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spTree>
    <p:extLst>
      <p:ext uri="{BB962C8B-B14F-4D97-AF65-F5344CB8AC3E}">
        <p14:creationId xmlns:p14="http://schemas.microsoft.com/office/powerpoint/2010/main" val="1165537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2D04E61-2D3B-9343-8D58-063CF0CCE7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8444" y="381002"/>
            <a:ext cx="761167" cy="287991"/>
          </a:xfrm>
          <a:prstGeom prst="rect">
            <a:avLst/>
          </a:prstGeom>
        </p:spPr>
      </p:pic>
      <p:sp>
        <p:nvSpPr>
          <p:cNvPr id="10" name="Rectangle 9">
            <a:extLst>
              <a:ext uri="{FF2B5EF4-FFF2-40B4-BE49-F238E27FC236}">
                <a16:creationId xmlns:a16="http://schemas.microsoft.com/office/drawing/2014/main" id="{04D167EB-636E-2F49-8D89-130717900AF3}"/>
              </a:ext>
            </a:extLst>
          </p:cNvPr>
          <p:cNvSpPr/>
          <p:nvPr/>
        </p:nvSpPr>
        <p:spPr>
          <a:xfrm>
            <a:off x="1"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sp>
        <p:nvSpPr>
          <p:cNvPr id="13" name="Picture Placeholder 10">
            <a:extLst>
              <a:ext uri="{FF2B5EF4-FFF2-40B4-BE49-F238E27FC236}">
                <a16:creationId xmlns:a16="http://schemas.microsoft.com/office/drawing/2014/main" id="{6C3C968F-382E-D845-A447-BA8A7CEE9E68}"/>
              </a:ext>
            </a:extLst>
          </p:cNvPr>
          <p:cNvSpPr>
            <a:spLocks noGrp="1"/>
          </p:cNvSpPr>
          <p:nvPr>
            <p:ph type="pic" sz="quarter" idx="13"/>
          </p:nvPr>
        </p:nvSpPr>
        <p:spPr>
          <a:xfrm>
            <a:off x="5333555" y="0"/>
            <a:ext cx="6858446" cy="6857554"/>
          </a:xfrm>
          <a:solidFill>
            <a:schemeClr val="bg1">
              <a:lumMod val="95000"/>
            </a:schemeClr>
          </a:solidFill>
        </p:spPr>
        <p:txBody>
          <a:bodyPr tIns="5577840"/>
          <a:lstStyle>
            <a:lvl1pPr algn="ctr">
              <a:defRPr b="0"/>
            </a:lvl1pPr>
          </a:lstStyle>
          <a:p>
            <a:r>
              <a:rPr lang="en-US" dirty="0"/>
              <a:t>Click icon to add picture</a:t>
            </a:r>
            <a:endParaRPr lang="en-GB" dirty="0"/>
          </a:p>
        </p:txBody>
      </p:sp>
      <p:sp>
        <p:nvSpPr>
          <p:cNvPr id="5" name="Footer Placeholder 3">
            <a:extLst>
              <a:ext uri="{FF2B5EF4-FFF2-40B4-BE49-F238E27FC236}">
                <a16:creationId xmlns:a16="http://schemas.microsoft.com/office/drawing/2014/main" id="{A92F0540-6983-A44E-ADEC-5C865A728096}"/>
              </a:ext>
            </a:extLst>
          </p:cNvPr>
          <p:cNvSpPr>
            <a:spLocks noGrp="1"/>
          </p:cNvSpPr>
          <p:nvPr>
            <p:ph type="ftr" sz="quarter" idx="3"/>
          </p:nvPr>
        </p:nvSpPr>
        <p:spPr>
          <a:xfrm>
            <a:off x="748446" y="6277286"/>
            <a:ext cx="3821472" cy="365125"/>
          </a:xfrm>
          <a:prstGeom prst="rect">
            <a:avLst/>
          </a:prstGeom>
        </p:spPr>
        <p:txBody>
          <a:bodyPr vert="horz" wrap="square" lIns="0" tIns="0" rIns="0" bIns="0" rtlCol="0" anchor="ctr"/>
          <a:lstStyle>
            <a:lvl1pPr marL="0" marR="0" indent="0" algn="l"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8" name="Text Placeholder 4">
            <a:extLst>
              <a:ext uri="{FF2B5EF4-FFF2-40B4-BE49-F238E27FC236}">
                <a16:creationId xmlns:a16="http://schemas.microsoft.com/office/drawing/2014/main" id="{FCC3EC69-B9C7-4C47-85A4-98ABD550A2DB}"/>
              </a:ext>
            </a:extLst>
          </p:cNvPr>
          <p:cNvSpPr>
            <a:spLocks noGrp="1"/>
          </p:cNvSpPr>
          <p:nvPr>
            <p:ph type="body" sz="quarter" idx="16" hasCustomPrompt="1"/>
          </p:nvPr>
        </p:nvSpPr>
        <p:spPr>
          <a:xfrm>
            <a:off x="748446" y="1562100"/>
            <a:ext cx="3821472" cy="4438650"/>
          </a:xfrm>
        </p:spPr>
        <p:txBody>
          <a:bodyPr/>
          <a:lstStyle>
            <a:lvl1pPr>
              <a:spcBef>
                <a:spcPts val="569"/>
              </a:spcBef>
              <a:defRPr sz="2438">
                <a:solidFill>
                  <a:schemeClr val="tx1"/>
                </a:solidFill>
              </a:defRPr>
            </a:lvl1pPr>
            <a:lvl2pPr>
              <a:lnSpc>
                <a:spcPct val="100000"/>
              </a:lnSpc>
              <a:spcBef>
                <a:spcPts val="406"/>
              </a:spcBef>
              <a:defRPr sz="1625">
                <a:solidFill>
                  <a:schemeClr val="tx1"/>
                </a:solidFill>
              </a:defRPr>
            </a:lvl2pPr>
            <a:lvl3pPr marL="0" indent="0">
              <a:lnSpc>
                <a:spcPct val="100000"/>
              </a:lnSpc>
              <a:spcBef>
                <a:spcPts val="1625"/>
              </a:spcBef>
              <a:spcAft>
                <a:spcPts val="406"/>
              </a:spcAft>
              <a:buNone/>
              <a:defRPr sz="975">
                <a:solidFill>
                  <a:schemeClr val="tx1"/>
                </a:solidFill>
              </a:defRPr>
            </a:lvl3pPr>
            <a:lvl4pPr marL="0" indent="0">
              <a:lnSpc>
                <a:spcPct val="100000"/>
              </a:lnSpc>
              <a:spcBef>
                <a:spcPts val="406"/>
              </a:spcBef>
              <a:spcAft>
                <a:spcPts val="406"/>
              </a:spcAft>
              <a:buNone/>
              <a:tabLst/>
              <a:defRPr>
                <a:solidFill>
                  <a:schemeClr val="tx1"/>
                </a:solidFill>
              </a:defRPr>
            </a:lvl4pPr>
            <a:lvl5pPr marL="0" indent="0">
              <a:lnSpc>
                <a:spcPct val="100000"/>
              </a:lnSpc>
              <a:spcBef>
                <a:spcPts val="406"/>
              </a:spcBef>
              <a:spcAft>
                <a:spcPts val="406"/>
              </a:spcAft>
              <a:buNone/>
              <a:tabLst/>
              <a:defRPr>
                <a:solidFill>
                  <a:schemeClr val="tx1"/>
                </a:solidFill>
              </a:defRPr>
            </a:lvl5pPr>
          </a:lstStyle>
          <a:p>
            <a:pPr lvl="0"/>
            <a:r>
              <a:rPr lang="en-GB" dirty="0"/>
              <a:t>First level – title. Second level – subtitle. Third level – date</a:t>
            </a:r>
          </a:p>
          <a:p>
            <a:pPr lvl="1"/>
            <a:r>
              <a:rPr lang="en-GB" dirty="0"/>
              <a:t>Second level </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09E8FF82-9FAC-4581-9739-8ED0F45E39D0}"/>
              </a:ext>
            </a:extLst>
          </p:cNvPr>
          <p:cNvSpPr/>
          <p:nvPr/>
        </p:nvSpPr>
        <p:spPr>
          <a:xfrm>
            <a:off x="1"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sp>
        <p:nvSpPr>
          <p:cNvPr id="9" name="Rectangle 8">
            <a:extLst>
              <a:ext uri="{FF2B5EF4-FFF2-40B4-BE49-F238E27FC236}">
                <a16:creationId xmlns:a16="http://schemas.microsoft.com/office/drawing/2014/main" id="{55B47DCA-40C1-444E-9D66-A19EA7134745}"/>
              </a:ext>
            </a:extLst>
          </p:cNvPr>
          <p:cNvSpPr/>
          <p:nvPr/>
        </p:nvSpPr>
        <p:spPr>
          <a:xfrm>
            <a:off x="1"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sp>
        <p:nvSpPr>
          <p:cNvPr id="11" name="Rectangle 10">
            <a:extLst>
              <a:ext uri="{FF2B5EF4-FFF2-40B4-BE49-F238E27FC236}">
                <a16:creationId xmlns:a16="http://schemas.microsoft.com/office/drawing/2014/main" id="{72A54C3F-2C4A-434B-BA94-298A23CFAE6A}"/>
              </a:ext>
            </a:extLst>
          </p:cNvPr>
          <p:cNvSpPr/>
          <p:nvPr userDrawn="1"/>
        </p:nvSpPr>
        <p:spPr>
          <a:xfrm>
            <a:off x="1"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spTree>
    <p:extLst>
      <p:ext uri="{BB962C8B-B14F-4D97-AF65-F5344CB8AC3E}">
        <p14:creationId xmlns:p14="http://schemas.microsoft.com/office/powerpoint/2010/main" val="2887077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lide 4_image">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9" name="Footer Placeholder 3">
            <a:extLst>
              <a:ext uri="{FF2B5EF4-FFF2-40B4-BE49-F238E27FC236}">
                <a16:creationId xmlns:a16="http://schemas.microsoft.com/office/drawing/2014/main" id="{E6D85B0E-0EBF-7145-BA52-997F84B0DB8C}"/>
              </a:ext>
            </a:extLst>
          </p:cNvPr>
          <p:cNvSpPr>
            <a:spLocks noGrp="1"/>
          </p:cNvSpPr>
          <p:nvPr>
            <p:ph type="ftr" sz="quarter" idx="3"/>
          </p:nvPr>
        </p:nvSpPr>
        <p:spPr>
          <a:xfrm>
            <a:off x="8364690" y="6277284"/>
            <a:ext cx="3449907"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12" name="Text Placeholder 4">
            <a:extLst>
              <a:ext uri="{FF2B5EF4-FFF2-40B4-BE49-F238E27FC236}">
                <a16:creationId xmlns:a16="http://schemas.microsoft.com/office/drawing/2014/main" id="{8EFE0667-A6DC-BB45-B75C-FD044D4032C7}"/>
              </a:ext>
            </a:extLst>
          </p:cNvPr>
          <p:cNvSpPr>
            <a:spLocks noGrp="1"/>
          </p:cNvSpPr>
          <p:nvPr>
            <p:ph type="body" sz="quarter" idx="16" hasCustomPrompt="1"/>
          </p:nvPr>
        </p:nvSpPr>
        <p:spPr>
          <a:xfrm>
            <a:off x="8364690" y="1562100"/>
            <a:ext cx="3442179" cy="4438650"/>
          </a:xfrm>
        </p:spPr>
        <p:txBody>
          <a:bodyPr/>
          <a:lstStyle>
            <a:lvl1pPr>
              <a:spcBef>
                <a:spcPts val="700"/>
              </a:spcBef>
              <a:defRPr sz="3000">
                <a:solidFill>
                  <a:schemeClr val="tx1"/>
                </a:solidFill>
              </a:defRPr>
            </a:lvl1pPr>
            <a:lvl2pPr>
              <a:lnSpc>
                <a:spcPct val="100000"/>
              </a:lnSpc>
              <a:spcBef>
                <a:spcPts val="500"/>
              </a:spcBef>
              <a:defRPr sz="2000">
                <a:solidFill>
                  <a:schemeClr val="tx1"/>
                </a:solidFill>
              </a:defRPr>
            </a:lvl2pPr>
            <a:lvl3pPr marL="0" indent="0">
              <a:lnSpc>
                <a:spcPct val="100000"/>
              </a:lnSpc>
              <a:spcBef>
                <a:spcPts val="2000"/>
              </a:spcBef>
              <a:spcAft>
                <a:spcPts val="500"/>
              </a:spcAft>
              <a:buNone/>
              <a:defRPr sz="1200">
                <a:solidFill>
                  <a:schemeClr val="tx1"/>
                </a:solidFill>
              </a:defRPr>
            </a:lvl3pPr>
            <a:lvl4pPr marL="0" indent="0">
              <a:lnSpc>
                <a:spcPct val="100000"/>
              </a:lnSpc>
              <a:spcBef>
                <a:spcPts val="500"/>
              </a:spcBef>
              <a:spcAft>
                <a:spcPts val="500"/>
              </a:spcAft>
              <a:buNone/>
              <a:tabLst/>
              <a:defRPr>
                <a:solidFill>
                  <a:schemeClr val="tx1"/>
                </a:solidFill>
              </a:defRPr>
            </a:lvl4pPr>
            <a:lvl5pPr marL="0" indent="0">
              <a:lnSpc>
                <a:spcPct val="100000"/>
              </a:lnSpc>
              <a:spcBef>
                <a:spcPts val="500"/>
              </a:spcBef>
              <a:spcAft>
                <a:spcPts val="500"/>
              </a:spcAft>
              <a:buNone/>
              <a:tabLst/>
              <a:defRPr>
                <a:solidFill>
                  <a:schemeClr val="tx1"/>
                </a:solidFill>
              </a:defRPr>
            </a:lvl5pPr>
          </a:lstStyle>
          <a:p>
            <a:pPr lvl="0"/>
            <a:r>
              <a:rPr lang="en-GB" dirty="0"/>
              <a:t>First level – title</a:t>
            </a:r>
            <a:br>
              <a:rPr lang="en-GB" dirty="0"/>
            </a:br>
            <a:r>
              <a:rPr lang="en-GB" dirty="0"/>
              <a:t>Second level – subtitle</a:t>
            </a:r>
            <a:br>
              <a:rPr lang="en-GB" dirty="0"/>
            </a:br>
            <a:r>
              <a:rPr lang="en-GB" dirty="0"/>
              <a:t>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pic>
        <p:nvPicPr>
          <p:cNvPr id="6" name="Graphic 5">
            <a:extLst>
              <a:ext uri="{FF2B5EF4-FFF2-40B4-BE49-F238E27FC236}">
                <a16:creationId xmlns:a16="http://schemas.microsoft.com/office/drawing/2014/main" id="{49E251BA-D576-4F2D-A8CA-DDB830A0D185}"/>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pic>
        <p:nvPicPr>
          <p:cNvPr id="7" name="Graphic 6">
            <a:extLst>
              <a:ext uri="{FF2B5EF4-FFF2-40B4-BE49-F238E27FC236}">
                <a16:creationId xmlns:a16="http://schemas.microsoft.com/office/drawing/2014/main" id="{89E63ECD-EC64-4F43-A0E7-73EE81CABFD7}"/>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pic>
        <p:nvPicPr>
          <p:cNvPr id="10" name="Graphic 9">
            <a:extLst>
              <a:ext uri="{FF2B5EF4-FFF2-40B4-BE49-F238E27FC236}">
                <a16:creationId xmlns:a16="http://schemas.microsoft.com/office/drawing/2014/main" id="{993F7E65-547E-4AF2-918B-72EBCE47627E}"/>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381025" y="381000"/>
            <a:ext cx="761167" cy="287991"/>
          </a:xfrm>
          <a:prstGeom prst="rect">
            <a:avLst/>
          </a:prstGeom>
        </p:spPr>
      </p:pic>
      <p:pic>
        <p:nvPicPr>
          <p:cNvPr id="14" name="Picture Placeholder 9">
            <a:extLst>
              <a:ext uri="{FF2B5EF4-FFF2-40B4-BE49-F238E27FC236}">
                <a16:creationId xmlns:a16="http://schemas.microsoft.com/office/drawing/2014/main" id="{B7999D87-449E-B548-A4B0-E7455602C6A4}"/>
              </a:ext>
            </a:extLst>
          </p:cNvPr>
          <p:cNvPicPr>
            <a:picLocks noChangeAspect="1"/>
          </p:cNvPicPr>
          <p:nvPr userDrawn="1"/>
        </p:nvPicPr>
        <p:blipFill rotWithShape="1">
          <a:blip r:embed="rId5"/>
          <a:srcRect t="55" b="55"/>
          <a:stretch/>
        </p:blipFill>
        <p:spPr>
          <a:xfrm>
            <a:off x="1522512" y="-1"/>
            <a:ext cx="6483665" cy="6857554"/>
          </a:xfrm>
          <a:prstGeom prst="rect">
            <a:avLst/>
          </a:prstGeom>
        </p:spPr>
      </p:pic>
    </p:spTree>
    <p:extLst>
      <p:ext uri="{BB962C8B-B14F-4D97-AF65-F5344CB8AC3E}">
        <p14:creationId xmlns:p14="http://schemas.microsoft.com/office/powerpoint/2010/main" val="15481357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Divider Slide">
    <p:bg>
      <p:bgPr>
        <a:solidFill>
          <a:srgbClr val="E5EFF0"/>
        </a:solidFill>
        <a:effectLst/>
      </p:bgPr>
    </p:bg>
    <p:spTree>
      <p:nvGrpSpPr>
        <p:cNvPr id="1" name=""/>
        <p:cNvGrpSpPr/>
        <p:nvPr/>
      </p:nvGrpSpPr>
      <p:grpSpPr>
        <a:xfrm>
          <a:off x="0" y="0"/>
          <a:ext cx="0" cy="0"/>
          <a:chOff x="0" y="0"/>
          <a:chExt cx="0" cy="0"/>
        </a:xfrm>
      </p:grpSpPr>
      <p:sp>
        <p:nvSpPr>
          <p:cNvPr id="8" name="Picture Placeholder 10">
            <a:extLst>
              <a:ext uri="{FF2B5EF4-FFF2-40B4-BE49-F238E27FC236}">
                <a16:creationId xmlns:a16="http://schemas.microsoft.com/office/drawing/2014/main" id="{5BB202A0-3E3B-F343-940D-EC8DA58AFD3D}"/>
              </a:ext>
            </a:extLst>
          </p:cNvPr>
          <p:cNvSpPr>
            <a:spLocks noGrp="1"/>
          </p:cNvSpPr>
          <p:nvPr>
            <p:ph type="pic" sz="quarter" idx="14"/>
          </p:nvPr>
        </p:nvSpPr>
        <p:spPr>
          <a:xfrm>
            <a:off x="4951735" y="0"/>
            <a:ext cx="7240265" cy="6857554"/>
          </a:xfrm>
          <a:noFill/>
        </p:spPr>
        <p:txBody>
          <a:bodyPr tIns="5669280"/>
          <a:lstStyle>
            <a:lvl1pPr algn="ctr">
              <a:defRPr/>
            </a:lvl1pPr>
          </a:lstStyle>
          <a:p>
            <a:r>
              <a:rPr lang="en-US"/>
              <a:t>Click icon to add picture</a:t>
            </a:r>
            <a:endParaRPr lang="en-GB"/>
          </a:p>
        </p:txBody>
      </p:sp>
      <p:sp>
        <p:nvSpPr>
          <p:cNvPr id="2" name="Title 1">
            <a:extLst>
              <a:ext uri="{FF2B5EF4-FFF2-40B4-BE49-F238E27FC236}">
                <a16:creationId xmlns:a16="http://schemas.microsoft.com/office/drawing/2014/main" id="{B7F3DFE6-CF7F-6941-BD95-6D8F3550836E}"/>
              </a:ext>
            </a:extLst>
          </p:cNvPr>
          <p:cNvSpPr>
            <a:spLocks noGrp="1"/>
          </p:cNvSpPr>
          <p:nvPr>
            <p:ph type="title" hasCustomPrompt="1"/>
          </p:nvPr>
        </p:nvSpPr>
        <p:spPr>
          <a:xfrm>
            <a:off x="360983" y="2570786"/>
            <a:ext cx="4205219" cy="934499"/>
          </a:xfrm>
        </p:spPr>
        <p:txBody>
          <a:bodyPr anchor="t">
            <a:noAutofit/>
          </a:bodyPr>
          <a:lstStyle>
            <a:lvl1pPr algn="l">
              <a:lnSpc>
                <a:spcPct val="100000"/>
              </a:lnSpc>
              <a:defRPr sz="2500" b="0" i="0">
                <a:solidFill>
                  <a:schemeClr val="tx1"/>
                </a:solidFill>
                <a:latin typeface="Helvetica Now Text" panose="020B0504030202020204" pitchFamily="34" charset="77"/>
              </a:defRPr>
            </a:lvl1pPr>
          </a:lstStyle>
          <a:p>
            <a:r>
              <a:rPr lang="en-GB" dirty="0"/>
              <a:t>Click to edit </a:t>
            </a:r>
            <a:br>
              <a:rPr lang="en-GB" dirty="0"/>
            </a:br>
            <a:r>
              <a:rPr lang="en-GB" dirty="0"/>
              <a:t>Divider title</a:t>
            </a:r>
          </a:p>
        </p:txBody>
      </p:sp>
      <p:sp>
        <p:nvSpPr>
          <p:cNvPr id="3" name="Slide Number Placeholder 2">
            <a:extLst>
              <a:ext uri="{FF2B5EF4-FFF2-40B4-BE49-F238E27FC236}">
                <a16:creationId xmlns:a16="http://schemas.microsoft.com/office/drawing/2014/main" id="{777E01A6-7CA0-C146-AFF9-40B8146B8884}"/>
              </a:ext>
            </a:extLst>
          </p:cNvPr>
          <p:cNvSpPr>
            <a:spLocks noGrp="1"/>
          </p:cNvSpPr>
          <p:nvPr>
            <p:ph type="sldNum" sz="quarter" idx="10"/>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4" name="Footer Placeholder 3">
            <a:extLst>
              <a:ext uri="{FF2B5EF4-FFF2-40B4-BE49-F238E27FC236}">
                <a16:creationId xmlns:a16="http://schemas.microsoft.com/office/drawing/2014/main" id="{3F7AED66-6F74-7547-9E21-115ADD7A8E24}"/>
              </a:ext>
            </a:extLst>
          </p:cNvPr>
          <p:cNvSpPr>
            <a:spLocks noGrp="1"/>
          </p:cNvSpPr>
          <p:nvPr>
            <p:ph type="ftr" sz="quarter" idx="11"/>
          </p:nvPr>
        </p:nvSpPr>
        <p:spPr/>
        <p:txBody>
          <a:bodyPr/>
          <a:lstStyle>
            <a:lvl1pPr>
              <a:defRPr>
                <a:solidFill>
                  <a:schemeClr val="bg1"/>
                </a:solidFill>
              </a:defRPr>
            </a:lvl1pPr>
          </a:lstStyle>
          <a:p>
            <a:r>
              <a:rPr lang="en-GB" dirty="0"/>
              <a:t>Legal Copy Helvetica Regular 8/9.6 White</a:t>
            </a:r>
          </a:p>
        </p:txBody>
      </p:sp>
      <p:sp>
        <p:nvSpPr>
          <p:cNvPr id="7" name="Subtitle 2">
            <a:extLst>
              <a:ext uri="{FF2B5EF4-FFF2-40B4-BE49-F238E27FC236}">
                <a16:creationId xmlns:a16="http://schemas.microsoft.com/office/drawing/2014/main" id="{71AC1B24-C527-8C44-89B1-BA739F2AB5F4}"/>
              </a:ext>
            </a:extLst>
          </p:cNvPr>
          <p:cNvSpPr>
            <a:spLocks noGrp="1"/>
          </p:cNvSpPr>
          <p:nvPr>
            <p:ph type="subTitle" idx="13" hasCustomPrompt="1"/>
          </p:nvPr>
        </p:nvSpPr>
        <p:spPr>
          <a:xfrm>
            <a:off x="232670" y="524951"/>
            <a:ext cx="4284843" cy="2045835"/>
          </a:xfrm>
        </p:spPr>
        <p:txBody>
          <a:bodyPr wrap="square">
            <a:noAutofit/>
          </a:bodyPr>
          <a:lstStyle>
            <a:lvl1pPr marL="0" indent="0" algn="l">
              <a:spcAft>
                <a:spcPts val="0"/>
              </a:spcAft>
              <a:buNone/>
              <a:defRPr sz="15400" b="0" i="0">
                <a:solidFill>
                  <a:schemeClr val="accent1"/>
                </a:solidFill>
                <a:latin typeface="Helvetica Now Text Light" panose="020B04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0</a:t>
            </a:r>
            <a:endParaRPr lang="en-US" dirty="0"/>
          </a:p>
        </p:txBody>
      </p:sp>
    </p:spTree>
    <p:extLst>
      <p:ext uri="{BB962C8B-B14F-4D97-AF65-F5344CB8AC3E}">
        <p14:creationId xmlns:p14="http://schemas.microsoft.com/office/powerpoint/2010/main" val="16250485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ntents dark back">
    <p:bg>
      <p:bgPr>
        <a:solidFill>
          <a:schemeClr val="tx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bg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pPr lvl="0"/>
            <a:r>
              <a:rPr lang="en-GB" dirty="0"/>
              <a:t>Click to add subtitle</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bg1"/>
                </a:solidFill>
                <a:latin typeface="Helvetica Now Text" panose="020B0504030202020204" pitchFamily="34" charset="77"/>
              </a:defRPr>
            </a:lvl1pPr>
          </a:lstStyle>
          <a:p>
            <a:r>
              <a:rPr lang="en-GB" dirty="0"/>
              <a:t>Legal Copy Helvetica Regular 8/9.6 Black</a:t>
            </a:r>
          </a:p>
        </p:txBody>
      </p:sp>
      <p:sp>
        <p:nvSpPr>
          <p:cNvPr id="9" name="Text Placeholder 8">
            <a:extLst>
              <a:ext uri="{FF2B5EF4-FFF2-40B4-BE49-F238E27FC236}">
                <a16:creationId xmlns:a16="http://schemas.microsoft.com/office/drawing/2014/main" id="{0DD1AB83-01DE-0A49-98C3-4736CB7E9B49}"/>
              </a:ext>
            </a:extLst>
          </p:cNvPr>
          <p:cNvSpPr>
            <a:spLocks noGrp="1"/>
          </p:cNvSpPr>
          <p:nvPr>
            <p:ph type="body" sz="quarter" idx="14" hasCustomPrompt="1"/>
          </p:nvPr>
        </p:nvSpPr>
        <p:spPr>
          <a:xfrm>
            <a:off x="1134878" y="1565716"/>
            <a:ext cx="1815425" cy="1863284"/>
          </a:xfrm>
        </p:spPr>
        <p:txBody>
          <a:bodyPr/>
          <a:lstStyle>
            <a:lvl1pPr marL="356394" indent="-356394">
              <a:spcAft>
                <a:spcPts val="0"/>
              </a:spcAft>
              <a:tabLst/>
              <a:defRPr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00	Type number then a tab, then the contents text. Make the numbers bold</a:t>
            </a:r>
          </a:p>
        </p:txBody>
      </p:sp>
      <p:sp>
        <p:nvSpPr>
          <p:cNvPr id="12" name="Text Placeholder 8">
            <a:extLst>
              <a:ext uri="{FF2B5EF4-FFF2-40B4-BE49-F238E27FC236}">
                <a16:creationId xmlns:a16="http://schemas.microsoft.com/office/drawing/2014/main" id="{FE7811F0-B8DA-4A4B-AB9D-AC55F824C77B}"/>
              </a:ext>
            </a:extLst>
          </p:cNvPr>
          <p:cNvSpPr>
            <a:spLocks noGrp="1"/>
          </p:cNvSpPr>
          <p:nvPr>
            <p:ph type="body" sz="quarter" idx="15" hasCustomPrompt="1"/>
          </p:nvPr>
        </p:nvSpPr>
        <p:spPr>
          <a:xfrm>
            <a:off x="3811274" y="1565716"/>
            <a:ext cx="1815425" cy="1863284"/>
          </a:xfrm>
        </p:spPr>
        <p:txBody>
          <a:bodyPr/>
          <a:lstStyle>
            <a:lvl1pPr marL="356394" indent="-356394">
              <a:spcAft>
                <a:spcPts val="0"/>
              </a:spcAft>
              <a:tabLst/>
              <a:defRPr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00	Type number then a tab, then the contents text. Make the numbers bold</a:t>
            </a:r>
          </a:p>
        </p:txBody>
      </p:sp>
      <p:sp>
        <p:nvSpPr>
          <p:cNvPr id="13" name="Title 12">
            <a:extLst>
              <a:ext uri="{FF2B5EF4-FFF2-40B4-BE49-F238E27FC236}">
                <a16:creationId xmlns:a16="http://schemas.microsoft.com/office/drawing/2014/main" id="{513CAF65-B379-374D-A4D7-0FDEC13CB190}"/>
              </a:ext>
            </a:extLst>
          </p:cNvPr>
          <p:cNvSpPr>
            <a:spLocks noGrp="1"/>
          </p:cNvSpPr>
          <p:nvPr>
            <p:ph type="title" hasCustomPrompt="1"/>
          </p:nvPr>
        </p:nvSpPr>
        <p:spPr/>
        <p:txBody>
          <a:bodyPr/>
          <a:lstStyle>
            <a:lvl1pPr>
              <a:defRPr>
                <a:solidFill>
                  <a:schemeClr val="bg1"/>
                </a:solidFill>
              </a:defRPr>
            </a:lvl1pPr>
          </a:lstStyle>
          <a:p>
            <a:r>
              <a:rPr lang="en-GB" dirty="0"/>
              <a:t>Contents – click to add title</a:t>
            </a:r>
          </a:p>
        </p:txBody>
      </p:sp>
    </p:spTree>
    <p:extLst>
      <p:ext uri="{BB962C8B-B14F-4D97-AF65-F5344CB8AC3E}">
        <p14:creationId xmlns:p14="http://schemas.microsoft.com/office/powerpoint/2010/main" val="11697986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ea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pPr lvl="0"/>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10" name="Picture Placeholder 9">
            <a:extLst>
              <a:ext uri="{FF2B5EF4-FFF2-40B4-BE49-F238E27FC236}">
                <a16:creationId xmlns:a16="http://schemas.microsoft.com/office/drawing/2014/main" id="{13ABD6EA-57B1-E841-A2FC-D564D9E5FDC6}"/>
              </a:ext>
            </a:extLst>
          </p:cNvPr>
          <p:cNvSpPr>
            <a:spLocks noGrp="1"/>
          </p:cNvSpPr>
          <p:nvPr>
            <p:ph type="pic" sz="quarter" idx="14"/>
          </p:nvPr>
        </p:nvSpPr>
        <p:spPr>
          <a:xfrm>
            <a:off x="1146592" y="1562100"/>
            <a:ext cx="1898558" cy="2307163"/>
          </a:xfrm>
          <a:noFill/>
        </p:spPr>
        <p:txBody>
          <a:bodyPr/>
          <a:lstStyle>
            <a:lvl1pPr>
              <a:defRPr b="0"/>
            </a:lvl1pPr>
          </a:lstStyle>
          <a:p>
            <a:r>
              <a:rPr lang="en-US"/>
              <a:t>Click icon to add picture</a:t>
            </a:r>
            <a:endParaRPr lang="en-GB" dirty="0"/>
          </a:p>
        </p:txBody>
      </p:sp>
      <p:sp>
        <p:nvSpPr>
          <p:cNvPr id="12" name="Text Placeholder 11">
            <a:extLst>
              <a:ext uri="{FF2B5EF4-FFF2-40B4-BE49-F238E27FC236}">
                <a16:creationId xmlns:a16="http://schemas.microsoft.com/office/drawing/2014/main" id="{6610D141-49A2-A047-8FB7-140EBDBBC4B0}"/>
              </a:ext>
            </a:extLst>
          </p:cNvPr>
          <p:cNvSpPr>
            <a:spLocks noGrp="1"/>
          </p:cNvSpPr>
          <p:nvPr>
            <p:ph type="body" sz="quarter" idx="15" hasCustomPrompt="1"/>
          </p:nvPr>
        </p:nvSpPr>
        <p:spPr>
          <a:xfrm>
            <a:off x="1132524" y="4001952"/>
            <a:ext cx="1906296" cy="1196182"/>
          </a:xfrm>
        </p:spPr>
        <p:txBody>
          <a:bodyPr/>
          <a:lstStyle>
            <a:lvl1pPr>
              <a:lnSpc>
                <a:spcPct val="100000"/>
              </a:lnSpc>
              <a:spcAft>
                <a:spcPts val="300"/>
              </a:spcAft>
              <a:defRPr>
                <a:solidFill>
                  <a:schemeClr val="tx1"/>
                </a:solidFill>
              </a:defRPr>
            </a:lvl1pPr>
            <a:lvl2pPr>
              <a:lnSpc>
                <a:spcPct val="117000"/>
              </a:lnSpc>
              <a:spcAft>
                <a:spcPts val="500"/>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3" name="Picture Placeholder 9">
            <a:extLst>
              <a:ext uri="{FF2B5EF4-FFF2-40B4-BE49-F238E27FC236}">
                <a16:creationId xmlns:a16="http://schemas.microsoft.com/office/drawing/2014/main" id="{37A97B9B-8660-E34D-8A5E-ED215B1104FD}"/>
              </a:ext>
            </a:extLst>
          </p:cNvPr>
          <p:cNvSpPr>
            <a:spLocks noGrp="1"/>
          </p:cNvSpPr>
          <p:nvPr>
            <p:ph type="pic" sz="quarter" idx="16"/>
          </p:nvPr>
        </p:nvSpPr>
        <p:spPr>
          <a:xfrm>
            <a:off x="3810249" y="1562100"/>
            <a:ext cx="1898558" cy="2307163"/>
          </a:xfrm>
          <a:noFill/>
        </p:spPr>
        <p:txBody>
          <a:bodyPr/>
          <a:lstStyle>
            <a:lvl1pPr>
              <a:defRPr b="0"/>
            </a:lvl1pPr>
          </a:lstStyle>
          <a:p>
            <a:r>
              <a:rPr lang="en-US"/>
              <a:t>Click icon to add picture</a:t>
            </a:r>
            <a:endParaRPr lang="en-GB" dirty="0"/>
          </a:p>
        </p:txBody>
      </p:sp>
      <p:sp>
        <p:nvSpPr>
          <p:cNvPr id="14" name="Text Placeholder 11">
            <a:extLst>
              <a:ext uri="{FF2B5EF4-FFF2-40B4-BE49-F238E27FC236}">
                <a16:creationId xmlns:a16="http://schemas.microsoft.com/office/drawing/2014/main" id="{9BEC9BDE-AEC9-004B-A6D3-C047F4216329}"/>
              </a:ext>
            </a:extLst>
          </p:cNvPr>
          <p:cNvSpPr>
            <a:spLocks noGrp="1"/>
          </p:cNvSpPr>
          <p:nvPr>
            <p:ph type="body" sz="quarter" idx="17" hasCustomPrompt="1"/>
          </p:nvPr>
        </p:nvSpPr>
        <p:spPr>
          <a:xfrm>
            <a:off x="3798525" y="4001952"/>
            <a:ext cx="1906296" cy="1196182"/>
          </a:xfrm>
        </p:spPr>
        <p:txBody>
          <a:bodyPr/>
          <a:lstStyle>
            <a:lvl1pPr marL="0" marR="0" indent="0" algn="l" defTabSz="914355" rtl="0" eaLnBrk="1" fontAlgn="auto" latinLnBrk="0" hangingPunct="1">
              <a:lnSpc>
                <a:spcPct val="100000"/>
              </a:lnSpc>
              <a:spcBef>
                <a:spcPts val="0"/>
              </a:spcBef>
              <a:spcAft>
                <a:spcPts val="300"/>
              </a:spcAft>
              <a:buClrTx/>
              <a:buSzTx/>
              <a:buFont typeface="Arial" panose="020B0604020202020204" pitchFamily="34" charset="0"/>
              <a:buNone/>
              <a:tabLst/>
              <a:defRPr>
                <a:solidFill>
                  <a:schemeClr val="tx1"/>
                </a:solidFill>
              </a:defRPr>
            </a:lvl1pPr>
            <a:lvl2pPr>
              <a:lnSpc>
                <a:spcPct val="117000"/>
              </a:lnSpc>
              <a:spcAft>
                <a:spcPts val="500"/>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5" name="Picture Placeholder 9">
            <a:extLst>
              <a:ext uri="{FF2B5EF4-FFF2-40B4-BE49-F238E27FC236}">
                <a16:creationId xmlns:a16="http://schemas.microsoft.com/office/drawing/2014/main" id="{1591472C-0982-C04B-B734-610F55B85769}"/>
              </a:ext>
            </a:extLst>
          </p:cNvPr>
          <p:cNvSpPr>
            <a:spLocks noGrp="1"/>
          </p:cNvSpPr>
          <p:nvPr>
            <p:ph type="pic" sz="quarter" idx="18"/>
          </p:nvPr>
        </p:nvSpPr>
        <p:spPr>
          <a:xfrm>
            <a:off x="6473905" y="1562100"/>
            <a:ext cx="1898558" cy="2307163"/>
          </a:xfrm>
          <a:noFill/>
        </p:spPr>
        <p:txBody>
          <a:bodyPr/>
          <a:lstStyle>
            <a:lvl1pPr>
              <a:defRPr b="0"/>
            </a:lvl1pPr>
          </a:lstStyle>
          <a:p>
            <a:r>
              <a:rPr lang="en-US"/>
              <a:t>Click icon to add picture</a:t>
            </a:r>
            <a:endParaRPr lang="en-GB" dirty="0"/>
          </a:p>
        </p:txBody>
      </p:sp>
      <p:sp>
        <p:nvSpPr>
          <p:cNvPr id="16" name="Text Placeholder 11">
            <a:extLst>
              <a:ext uri="{FF2B5EF4-FFF2-40B4-BE49-F238E27FC236}">
                <a16:creationId xmlns:a16="http://schemas.microsoft.com/office/drawing/2014/main" id="{960251DD-ACC3-EA47-91CA-CB389DDF49AA}"/>
              </a:ext>
            </a:extLst>
          </p:cNvPr>
          <p:cNvSpPr>
            <a:spLocks noGrp="1"/>
          </p:cNvSpPr>
          <p:nvPr>
            <p:ph type="body" sz="quarter" idx="19" hasCustomPrompt="1"/>
          </p:nvPr>
        </p:nvSpPr>
        <p:spPr>
          <a:xfrm>
            <a:off x="6464526" y="4001952"/>
            <a:ext cx="1906296" cy="1196182"/>
          </a:xfrm>
        </p:spPr>
        <p:txBody>
          <a:bodyPr/>
          <a:lstStyle>
            <a:lvl1pPr marL="0" marR="0" indent="0" algn="l" defTabSz="914355" rtl="0" eaLnBrk="1" fontAlgn="auto" latinLnBrk="0" hangingPunct="1">
              <a:lnSpc>
                <a:spcPct val="100000"/>
              </a:lnSpc>
              <a:spcBef>
                <a:spcPts val="0"/>
              </a:spcBef>
              <a:spcAft>
                <a:spcPts val="300"/>
              </a:spcAft>
              <a:buClrTx/>
              <a:buSzTx/>
              <a:buFont typeface="Arial" panose="020B0604020202020204" pitchFamily="34" charset="0"/>
              <a:buNone/>
              <a:tabLst/>
              <a:defRPr>
                <a:solidFill>
                  <a:schemeClr val="tx1"/>
                </a:solidFill>
              </a:defRPr>
            </a:lvl1pPr>
            <a:lvl2pPr>
              <a:lnSpc>
                <a:spcPct val="117000"/>
              </a:lnSpc>
              <a:spcAft>
                <a:spcPts val="500"/>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7" name="Picture Placeholder 9">
            <a:extLst>
              <a:ext uri="{FF2B5EF4-FFF2-40B4-BE49-F238E27FC236}">
                <a16:creationId xmlns:a16="http://schemas.microsoft.com/office/drawing/2014/main" id="{313F46F7-0EF6-244D-A236-B4BEBB2D08F1}"/>
              </a:ext>
            </a:extLst>
          </p:cNvPr>
          <p:cNvSpPr>
            <a:spLocks noGrp="1"/>
          </p:cNvSpPr>
          <p:nvPr>
            <p:ph type="pic" sz="quarter" idx="20"/>
          </p:nvPr>
        </p:nvSpPr>
        <p:spPr>
          <a:xfrm>
            <a:off x="9137561" y="1562100"/>
            <a:ext cx="1898558" cy="2307163"/>
          </a:xfrm>
          <a:noFill/>
        </p:spPr>
        <p:txBody>
          <a:bodyPr/>
          <a:lstStyle>
            <a:lvl1pPr>
              <a:defRPr b="0"/>
            </a:lvl1pPr>
          </a:lstStyle>
          <a:p>
            <a:r>
              <a:rPr lang="en-US"/>
              <a:t>Click icon to add picture</a:t>
            </a:r>
            <a:endParaRPr lang="en-GB" dirty="0"/>
          </a:p>
        </p:txBody>
      </p:sp>
      <p:sp>
        <p:nvSpPr>
          <p:cNvPr id="18" name="Text Placeholder 11">
            <a:extLst>
              <a:ext uri="{FF2B5EF4-FFF2-40B4-BE49-F238E27FC236}">
                <a16:creationId xmlns:a16="http://schemas.microsoft.com/office/drawing/2014/main" id="{143326D2-32A3-424F-A62C-215653886E75}"/>
              </a:ext>
            </a:extLst>
          </p:cNvPr>
          <p:cNvSpPr>
            <a:spLocks noGrp="1"/>
          </p:cNvSpPr>
          <p:nvPr>
            <p:ph type="body" sz="quarter" idx="21" hasCustomPrompt="1"/>
          </p:nvPr>
        </p:nvSpPr>
        <p:spPr>
          <a:xfrm>
            <a:off x="9123493" y="4001952"/>
            <a:ext cx="1906296" cy="1196182"/>
          </a:xfrm>
        </p:spPr>
        <p:txBody>
          <a:bodyPr/>
          <a:lstStyle>
            <a:lvl1pPr marL="0" marR="0" indent="0" algn="l" defTabSz="914355" rtl="0" eaLnBrk="1" fontAlgn="auto" latinLnBrk="0" hangingPunct="1">
              <a:lnSpc>
                <a:spcPct val="100000"/>
              </a:lnSpc>
              <a:spcBef>
                <a:spcPts val="0"/>
              </a:spcBef>
              <a:spcAft>
                <a:spcPts val="300"/>
              </a:spcAft>
              <a:buClrTx/>
              <a:buSzTx/>
              <a:buFont typeface="Arial" panose="020B0604020202020204" pitchFamily="34" charset="0"/>
              <a:buNone/>
              <a:tabLst/>
              <a:defRPr>
                <a:solidFill>
                  <a:schemeClr val="tx1"/>
                </a:solidFill>
              </a:defRPr>
            </a:lvl1pPr>
            <a:lvl2pPr>
              <a:lnSpc>
                <a:spcPct val="117000"/>
              </a:lnSpc>
              <a:spcAft>
                <a:spcPts val="500"/>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9" name="Title 18">
            <a:extLst>
              <a:ext uri="{FF2B5EF4-FFF2-40B4-BE49-F238E27FC236}">
                <a16:creationId xmlns:a16="http://schemas.microsoft.com/office/drawing/2014/main" id="{57B7E86D-DAE6-8745-948F-8FCF64B1EEF4}"/>
              </a:ext>
            </a:extLst>
          </p:cNvPr>
          <p:cNvSpPr>
            <a:spLocks noGrp="1"/>
          </p:cNvSpPr>
          <p:nvPr>
            <p:ph type="title" hasCustomPrompt="1"/>
          </p:nvPr>
        </p:nvSpPr>
        <p:spPr/>
        <p:txBody>
          <a:bodyPr/>
          <a:lstStyle/>
          <a:p>
            <a:r>
              <a:rPr lang="en-GB" dirty="0"/>
              <a:t>Speakers – click to add title</a:t>
            </a:r>
          </a:p>
        </p:txBody>
      </p:sp>
    </p:spTree>
    <p:extLst>
      <p:ext uri="{BB962C8B-B14F-4D97-AF65-F5344CB8AC3E}">
        <p14:creationId xmlns:p14="http://schemas.microsoft.com/office/powerpoint/2010/main" val="16996598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12" name="Text Placeholder 11">
            <a:extLst>
              <a:ext uri="{FF2B5EF4-FFF2-40B4-BE49-F238E27FC236}">
                <a16:creationId xmlns:a16="http://schemas.microsoft.com/office/drawing/2014/main" id="{6610D141-49A2-A047-8FB7-140EBDBBC4B0}"/>
              </a:ext>
            </a:extLst>
          </p:cNvPr>
          <p:cNvSpPr>
            <a:spLocks noGrp="1"/>
          </p:cNvSpPr>
          <p:nvPr>
            <p:ph type="body" sz="quarter" idx="15" hasCustomPrompt="1"/>
          </p:nvPr>
        </p:nvSpPr>
        <p:spPr>
          <a:xfrm>
            <a:off x="1125489" y="2268721"/>
            <a:ext cx="1906296" cy="1196182"/>
          </a:xfrm>
        </p:spPr>
        <p:txBody>
          <a:bodyPr/>
          <a:lstStyle>
            <a:lvl1pPr>
              <a:lnSpc>
                <a:spcPct val="100000"/>
              </a:lnSpc>
              <a:spcAft>
                <a:spcPts val="600"/>
              </a:spcAft>
              <a:defRPr>
                <a:solidFill>
                  <a:schemeClr val="tx1"/>
                </a:solidFill>
              </a:defRPr>
            </a:lvl1pPr>
            <a:lvl2pPr>
              <a:lnSpc>
                <a:spcPct val="117000"/>
              </a:lnSpc>
              <a:spcAft>
                <a:spcPts val="500"/>
              </a:spcAft>
              <a:defRPr b="0" i="0">
                <a:solidFill>
                  <a:schemeClr val="tx1"/>
                </a:solidFill>
                <a:latin typeface="Helvetica Now Text" panose="020B0504030202020204" pitchFamily="34" charset="77"/>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a subheading – First level. Type text Second level</a:t>
            </a:r>
          </a:p>
          <a:p>
            <a:pPr lvl="1"/>
            <a:r>
              <a:rPr lang="en-GB" dirty="0"/>
              <a:t>Second level</a:t>
            </a:r>
          </a:p>
        </p:txBody>
      </p:sp>
      <p:sp>
        <p:nvSpPr>
          <p:cNvPr id="19" name="Text Placeholder 2">
            <a:extLst>
              <a:ext uri="{FF2B5EF4-FFF2-40B4-BE49-F238E27FC236}">
                <a16:creationId xmlns:a16="http://schemas.microsoft.com/office/drawing/2014/main" id="{E49045D9-F474-534B-B66E-E6ADDDF84880}"/>
              </a:ext>
            </a:extLst>
          </p:cNvPr>
          <p:cNvSpPr>
            <a:spLocks noGrp="1"/>
          </p:cNvSpPr>
          <p:nvPr>
            <p:ph type="body" idx="1" hasCustomPrompt="1"/>
          </p:nvPr>
        </p:nvSpPr>
        <p:spPr>
          <a:xfrm>
            <a:off x="1024845" y="1472945"/>
            <a:ext cx="2107585" cy="823912"/>
          </a:xfrm>
        </p:spPr>
        <p:txBody>
          <a:bodyPr anchor="t"/>
          <a:lstStyle>
            <a:lvl1pPr marL="0" indent="0" algn="ctr">
              <a:spcAft>
                <a:spcPts val="0"/>
              </a:spcAft>
              <a:buNone/>
              <a:defRPr sz="5000" b="0" i="0" spc="-50" baseline="0">
                <a:solidFill>
                  <a:schemeClr val="tx1"/>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00:00</a:t>
            </a:r>
          </a:p>
        </p:txBody>
      </p:sp>
      <p:sp>
        <p:nvSpPr>
          <p:cNvPr id="20" name="Text Placeholder 2">
            <a:extLst>
              <a:ext uri="{FF2B5EF4-FFF2-40B4-BE49-F238E27FC236}">
                <a16:creationId xmlns:a16="http://schemas.microsoft.com/office/drawing/2014/main" id="{54251FBB-F5DB-CF4D-9F5D-7C56555892F7}"/>
              </a:ext>
            </a:extLst>
          </p:cNvPr>
          <p:cNvSpPr>
            <a:spLocks noGrp="1"/>
          </p:cNvSpPr>
          <p:nvPr>
            <p:ph type="body" idx="16" hasCustomPrompt="1"/>
          </p:nvPr>
        </p:nvSpPr>
        <p:spPr>
          <a:xfrm>
            <a:off x="3703087" y="1472945"/>
            <a:ext cx="2107585" cy="823912"/>
          </a:xfrm>
        </p:spPr>
        <p:txBody>
          <a:bodyPr anchor="t"/>
          <a:lstStyle>
            <a:lvl1pPr marL="0" indent="0" algn="ctr">
              <a:spcAft>
                <a:spcPts val="0"/>
              </a:spcAft>
              <a:buNone/>
              <a:defRPr sz="5000" b="0" i="0" spc="-50" baseline="0">
                <a:solidFill>
                  <a:schemeClr val="tx1"/>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00:00</a:t>
            </a:r>
          </a:p>
        </p:txBody>
      </p:sp>
      <p:sp>
        <p:nvSpPr>
          <p:cNvPr id="21" name="Text Placeholder 2">
            <a:extLst>
              <a:ext uri="{FF2B5EF4-FFF2-40B4-BE49-F238E27FC236}">
                <a16:creationId xmlns:a16="http://schemas.microsoft.com/office/drawing/2014/main" id="{F79A4968-9A45-1F43-9FBF-F939A432017B}"/>
              </a:ext>
            </a:extLst>
          </p:cNvPr>
          <p:cNvSpPr>
            <a:spLocks noGrp="1"/>
          </p:cNvSpPr>
          <p:nvPr>
            <p:ph type="body" idx="17" hasCustomPrompt="1"/>
          </p:nvPr>
        </p:nvSpPr>
        <p:spPr>
          <a:xfrm>
            <a:off x="6381328" y="1472945"/>
            <a:ext cx="2107585" cy="823912"/>
          </a:xfrm>
        </p:spPr>
        <p:txBody>
          <a:bodyPr anchor="t"/>
          <a:lstStyle>
            <a:lvl1pPr marL="0" indent="0" algn="ctr">
              <a:spcAft>
                <a:spcPts val="0"/>
              </a:spcAft>
              <a:buNone/>
              <a:defRPr sz="5000" b="0" i="0" spc="-50" baseline="0">
                <a:solidFill>
                  <a:schemeClr val="accent2"/>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00:00</a:t>
            </a:r>
          </a:p>
        </p:txBody>
      </p:sp>
      <p:sp>
        <p:nvSpPr>
          <p:cNvPr id="22" name="Text Placeholder 2">
            <a:extLst>
              <a:ext uri="{FF2B5EF4-FFF2-40B4-BE49-F238E27FC236}">
                <a16:creationId xmlns:a16="http://schemas.microsoft.com/office/drawing/2014/main" id="{81177350-D59D-1A4B-866F-F6B33BFE23C9}"/>
              </a:ext>
            </a:extLst>
          </p:cNvPr>
          <p:cNvSpPr>
            <a:spLocks noGrp="1"/>
          </p:cNvSpPr>
          <p:nvPr>
            <p:ph type="body" idx="18" hasCustomPrompt="1"/>
          </p:nvPr>
        </p:nvSpPr>
        <p:spPr>
          <a:xfrm>
            <a:off x="9059570" y="1472945"/>
            <a:ext cx="2107585" cy="823912"/>
          </a:xfrm>
        </p:spPr>
        <p:txBody>
          <a:bodyPr anchor="t"/>
          <a:lstStyle>
            <a:lvl1pPr marL="0" indent="0" algn="ctr">
              <a:spcAft>
                <a:spcPts val="0"/>
              </a:spcAft>
              <a:buNone/>
              <a:defRPr sz="5000" b="0" i="0" spc="-50" baseline="0">
                <a:solidFill>
                  <a:schemeClr val="tx1"/>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00:00</a:t>
            </a:r>
          </a:p>
        </p:txBody>
      </p:sp>
      <p:sp>
        <p:nvSpPr>
          <p:cNvPr id="23" name="Text Placeholder 11">
            <a:extLst>
              <a:ext uri="{FF2B5EF4-FFF2-40B4-BE49-F238E27FC236}">
                <a16:creationId xmlns:a16="http://schemas.microsoft.com/office/drawing/2014/main" id="{CFCF217A-3A08-6B4F-B3FF-408C4E3EF83E}"/>
              </a:ext>
            </a:extLst>
          </p:cNvPr>
          <p:cNvSpPr>
            <a:spLocks noGrp="1"/>
          </p:cNvSpPr>
          <p:nvPr>
            <p:ph type="body" sz="quarter" idx="19" hasCustomPrompt="1"/>
          </p:nvPr>
        </p:nvSpPr>
        <p:spPr>
          <a:xfrm>
            <a:off x="3791491" y="2268721"/>
            <a:ext cx="1906296" cy="1196182"/>
          </a:xfrm>
        </p:spPr>
        <p:txBody>
          <a:bodyPr/>
          <a:lstStyle>
            <a:lvl1pPr>
              <a:lnSpc>
                <a:spcPct val="100000"/>
              </a:lnSpc>
              <a:spcAft>
                <a:spcPts val="600"/>
              </a:spcAft>
              <a:defRPr>
                <a:solidFill>
                  <a:schemeClr val="tx1"/>
                </a:solidFill>
              </a:defRPr>
            </a:lvl1pPr>
            <a:lvl2pPr>
              <a:lnSpc>
                <a:spcPct val="117000"/>
              </a:lnSpc>
              <a:spcAft>
                <a:spcPts val="500"/>
              </a:spcAft>
              <a:defRPr b="0" i="0">
                <a:solidFill>
                  <a:schemeClr val="tx1"/>
                </a:solidFill>
                <a:latin typeface="Helvetica Now Text" panose="020B0504030202020204" pitchFamily="34" charset="77"/>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a subheading – First level. Type text Second level</a:t>
            </a:r>
          </a:p>
          <a:p>
            <a:pPr lvl="1"/>
            <a:r>
              <a:rPr lang="en-GB" dirty="0"/>
              <a:t>Second level</a:t>
            </a:r>
          </a:p>
        </p:txBody>
      </p:sp>
      <p:sp>
        <p:nvSpPr>
          <p:cNvPr id="24" name="Text Placeholder 11">
            <a:extLst>
              <a:ext uri="{FF2B5EF4-FFF2-40B4-BE49-F238E27FC236}">
                <a16:creationId xmlns:a16="http://schemas.microsoft.com/office/drawing/2014/main" id="{2A7FD1F4-E4CD-AF49-AF5B-9130F9B4A088}"/>
              </a:ext>
            </a:extLst>
          </p:cNvPr>
          <p:cNvSpPr>
            <a:spLocks noGrp="1"/>
          </p:cNvSpPr>
          <p:nvPr>
            <p:ph type="body" sz="quarter" idx="20" hasCustomPrompt="1"/>
          </p:nvPr>
        </p:nvSpPr>
        <p:spPr>
          <a:xfrm>
            <a:off x="6457492" y="2268721"/>
            <a:ext cx="1906296" cy="1196182"/>
          </a:xfrm>
        </p:spPr>
        <p:txBody>
          <a:bodyPr/>
          <a:lstStyle>
            <a:lvl1pPr>
              <a:lnSpc>
                <a:spcPct val="100000"/>
              </a:lnSpc>
              <a:spcAft>
                <a:spcPts val="600"/>
              </a:spcAft>
              <a:defRPr>
                <a:solidFill>
                  <a:schemeClr val="tx1"/>
                </a:solidFill>
              </a:defRPr>
            </a:lvl1pPr>
            <a:lvl2pPr>
              <a:lnSpc>
                <a:spcPct val="117000"/>
              </a:lnSpc>
              <a:spcAft>
                <a:spcPts val="500"/>
              </a:spcAft>
              <a:defRPr b="0" i="0">
                <a:solidFill>
                  <a:schemeClr val="tx1"/>
                </a:solidFill>
                <a:latin typeface="Helvetica Now Text" panose="020B0504030202020204" pitchFamily="34" charset="77"/>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a subheading – First level. Type text Second level</a:t>
            </a:r>
          </a:p>
          <a:p>
            <a:pPr lvl="1"/>
            <a:r>
              <a:rPr lang="en-GB" dirty="0"/>
              <a:t>Second level</a:t>
            </a:r>
          </a:p>
        </p:txBody>
      </p:sp>
      <p:sp>
        <p:nvSpPr>
          <p:cNvPr id="25" name="Text Placeholder 11">
            <a:extLst>
              <a:ext uri="{FF2B5EF4-FFF2-40B4-BE49-F238E27FC236}">
                <a16:creationId xmlns:a16="http://schemas.microsoft.com/office/drawing/2014/main" id="{5C32491C-7CCF-1342-BDE0-FE357B42D453}"/>
              </a:ext>
            </a:extLst>
          </p:cNvPr>
          <p:cNvSpPr>
            <a:spLocks noGrp="1"/>
          </p:cNvSpPr>
          <p:nvPr>
            <p:ph type="body" sz="quarter" idx="21" hasCustomPrompt="1"/>
          </p:nvPr>
        </p:nvSpPr>
        <p:spPr>
          <a:xfrm>
            <a:off x="9123493" y="2268721"/>
            <a:ext cx="1906296" cy="1196182"/>
          </a:xfrm>
        </p:spPr>
        <p:txBody>
          <a:bodyPr/>
          <a:lstStyle>
            <a:lvl1pPr>
              <a:lnSpc>
                <a:spcPct val="100000"/>
              </a:lnSpc>
              <a:spcAft>
                <a:spcPts val="600"/>
              </a:spcAft>
              <a:defRPr>
                <a:solidFill>
                  <a:schemeClr val="tx1"/>
                </a:solidFill>
              </a:defRPr>
            </a:lvl1pPr>
            <a:lvl2pPr>
              <a:lnSpc>
                <a:spcPct val="117000"/>
              </a:lnSpc>
              <a:spcAft>
                <a:spcPts val="500"/>
              </a:spcAft>
              <a:defRPr b="0" i="0">
                <a:solidFill>
                  <a:schemeClr val="tx1"/>
                </a:solidFill>
                <a:latin typeface="Helvetica Now Text" panose="020B0504030202020204" pitchFamily="34" charset="77"/>
              </a:defRPr>
            </a:lvl2pPr>
            <a:lvl3pPr>
              <a:lnSpc>
                <a:spcPct val="117000"/>
              </a:lnSpc>
              <a:defRPr>
                <a:solidFill>
                  <a:schemeClr val="tx1"/>
                </a:solidFill>
              </a:defRPr>
            </a:lvl3pPr>
            <a:lvl4pPr>
              <a:lnSpc>
                <a:spcPct val="117000"/>
              </a:lnSpc>
              <a:defRPr>
                <a:solidFill>
                  <a:schemeClr val="tx1"/>
                </a:solidFill>
              </a:defRPr>
            </a:lvl4pPr>
            <a:lvl5pPr>
              <a:lnSpc>
                <a:spcPct val="117000"/>
              </a:lnSpc>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Type a subheading – First level. Type text Second level</a:t>
            </a:r>
          </a:p>
          <a:p>
            <a:pPr lvl="1"/>
            <a:r>
              <a:rPr lang="en-GB" dirty="0"/>
              <a:t>Second level</a:t>
            </a:r>
          </a:p>
        </p:txBody>
      </p:sp>
      <p:sp>
        <p:nvSpPr>
          <p:cNvPr id="5" name="Title 4">
            <a:extLst>
              <a:ext uri="{FF2B5EF4-FFF2-40B4-BE49-F238E27FC236}">
                <a16:creationId xmlns:a16="http://schemas.microsoft.com/office/drawing/2014/main" id="{CE94A118-9ACE-1944-A522-D064A28911A7}"/>
              </a:ext>
            </a:extLst>
          </p:cNvPr>
          <p:cNvSpPr>
            <a:spLocks noGrp="1"/>
          </p:cNvSpPr>
          <p:nvPr>
            <p:ph type="title" hasCustomPrompt="1"/>
          </p:nvPr>
        </p:nvSpPr>
        <p:spPr/>
        <p:txBody>
          <a:bodyPr/>
          <a:lstStyle/>
          <a:p>
            <a:r>
              <a:rPr lang="en-GB" dirty="0"/>
              <a:t>Agenda – click to add title</a:t>
            </a:r>
          </a:p>
        </p:txBody>
      </p:sp>
    </p:spTree>
    <p:extLst>
      <p:ext uri="{BB962C8B-B14F-4D97-AF65-F5344CB8AC3E}">
        <p14:creationId xmlns:p14="http://schemas.microsoft.com/office/powerpoint/2010/main" val="10732978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_callout">
    <p:bg>
      <p:bgPr>
        <a:solidFill>
          <a:srgbClr val="E5EF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3DFE6-CF7F-6941-BD95-6D8F3550836E}"/>
              </a:ext>
            </a:extLst>
          </p:cNvPr>
          <p:cNvSpPr>
            <a:spLocks noGrp="1"/>
          </p:cNvSpPr>
          <p:nvPr>
            <p:ph type="title" hasCustomPrompt="1"/>
          </p:nvPr>
        </p:nvSpPr>
        <p:spPr>
          <a:xfrm>
            <a:off x="381025" y="3503443"/>
            <a:ext cx="9524826" cy="785613"/>
          </a:xfrm>
        </p:spPr>
        <p:txBody>
          <a:bodyPr anchor="t">
            <a:noAutofit/>
          </a:bodyPr>
          <a:lstStyle>
            <a:lvl1pPr algn="l">
              <a:lnSpc>
                <a:spcPct val="100000"/>
              </a:lnSpc>
              <a:defRPr sz="1600" b="0" i="0">
                <a:solidFill>
                  <a:schemeClr val="tx1"/>
                </a:solidFill>
                <a:latin typeface="Helvetica Now Text" panose="020B0504030202020204" pitchFamily="34" charset="77"/>
              </a:defRPr>
            </a:lvl1pPr>
          </a:lstStyle>
          <a:p>
            <a:r>
              <a:rPr lang="en-GB" dirty="0"/>
              <a:t>Click to edit callout subhead</a:t>
            </a:r>
          </a:p>
        </p:txBody>
      </p:sp>
      <p:sp>
        <p:nvSpPr>
          <p:cNvPr id="3" name="Slide Number Placeholder 2">
            <a:extLst>
              <a:ext uri="{FF2B5EF4-FFF2-40B4-BE49-F238E27FC236}">
                <a16:creationId xmlns:a16="http://schemas.microsoft.com/office/drawing/2014/main" id="{777E01A6-7CA0-C146-AFF9-40B8146B8884}"/>
              </a:ext>
            </a:extLst>
          </p:cNvPr>
          <p:cNvSpPr>
            <a:spLocks noGrp="1"/>
          </p:cNvSpPr>
          <p:nvPr>
            <p:ph type="sldNum" sz="quarter" idx="10"/>
          </p:nvPr>
        </p:nvSpPr>
        <p:spPr/>
        <p:txBody>
          <a:bodyPr/>
          <a:lstStyle/>
          <a:p>
            <a:fld id="{91D568E7-61F5-D04E-995D-81EF41C01A2A}" type="slidenum">
              <a:rPr lang="en-GB" smtClean="0"/>
              <a:pPr/>
              <a:t>‹#›</a:t>
            </a:fld>
            <a:endParaRPr lang="en-GB" dirty="0"/>
          </a:p>
        </p:txBody>
      </p:sp>
      <p:sp>
        <p:nvSpPr>
          <p:cNvPr id="4" name="Footer Placeholder 3">
            <a:extLst>
              <a:ext uri="{FF2B5EF4-FFF2-40B4-BE49-F238E27FC236}">
                <a16:creationId xmlns:a16="http://schemas.microsoft.com/office/drawing/2014/main" id="{3F7AED66-6F74-7547-9E21-115ADD7A8E24}"/>
              </a:ext>
            </a:extLst>
          </p:cNvPr>
          <p:cNvSpPr>
            <a:spLocks noGrp="1"/>
          </p:cNvSpPr>
          <p:nvPr>
            <p:ph type="ftr" sz="quarter" idx="11"/>
          </p:nvPr>
        </p:nvSpPr>
        <p:spPr/>
        <p:txBody>
          <a:bodyPr/>
          <a:lstStyle/>
          <a:p>
            <a:r>
              <a:rPr lang="en-GB" dirty="0"/>
              <a:t>Legal Copy Helvetica Regular 8/9.6 Black</a:t>
            </a:r>
          </a:p>
        </p:txBody>
      </p:sp>
      <p:sp>
        <p:nvSpPr>
          <p:cNvPr id="7" name="Subtitle 2">
            <a:extLst>
              <a:ext uri="{FF2B5EF4-FFF2-40B4-BE49-F238E27FC236}">
                <a16:creationId xmlns:a16="http://schemas.microsoft.com/office/drawing/2014/main" id="{71AC1B24-C527-8C44-89B1-BA739F2AB5F4}"/>
              </a:ext>
            </a:extLst>
          </p:cNvPr>
          <p:cNvSpPr>
            <a:spLocks noGrp="1"/>
          </p:cNvSpPr>
          <p:nvPr>
            <p:ph type="subTitle" idx="13" hasCustomPrompt="1"/>
          </p:nvPr>
        </p:nvSpPr>
        <p:spPr>
          <a:xfrm>
            <a:off x="381025" y="876300"/>
            <a:ext cx="9524826" cy="2478257"/>
          </a:xfrm>
        </p:spPr>
        <p:txBody>
          <a:bodyPr wrap="square" anchor="b" anchorCtr="0">
            <a:noAutofit/>
          </a:bodyPr>
          <a:lstStyle>
            <a:lvl1pPr marL="0" indent="0" algn="l">
              <a:lnSpc>
                <a:spcPct val="100000"/>
              </a:lnSpc>
              <a:spcAft>
                <a:spcPts val="0"/>
              </a:spcAft>
              <a:buNone/>
              <a:defRPr sz="4400" b="0" i="0">
                <a:solidFill>
                  <a:schemeClr val="tx1"/>
                </a:solidFill>
                <a:latin typeface="Helvetica Now Text Light" panose="020B04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pPr lvl="0"/>
            <a:r>
              <a:rPr lang="en-US" dirty="0"/>
              <a:t>Click to enter Callout</a:t>
            </a:r>
          </a:p>
        </p:txBody>
      </p:sp>
    </p:spTree>
    <p:extLst>
      <p:ext uri="{BB962C8B-B14F-4D97-AF65-F5344CB8AC3E}">
        <p14:creationId xmlns:p14="http://schemas.microsoft.com/office/powerpoint/2010/main" val="13579072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_1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1142281" y="1562100"/>
            <a:ext cx="10667900" cy="4438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184761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_2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1142281" y="1562100"/>
            <a:ext cx="4953719" cy="4438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a:extLst>
              <a:ext uri="{FF2B5EF4-FFF2-40B4-BE49-F238E27FC236}">
                <a16:creationId xmlns:a16="http://schemas.microsoft.com/office/drawing/2014/main" id="{C4727DAE-2E97-A443-B677-9D8220C5E4C4}"/>
              </a:ext>
            </a:extLst>
          </p:cNvPr>
          <p:cNvSpPr>
            <a:spLocks noGrp="1"/>
          </p:cNvSpPr>
          <p:nvPr>
            <p:ph sz="quarter" idx="15"/>
          </p:nvPr>
        </p:nvSpPr>
        <p:spPr>
          <a:xfrm>
            <a:off x="6476628" y="1562100"/>
            <a:ext cx="5333554" cy="4438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662316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_3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1142281" y="1562100"/>
            <a:ext cx="3427636" cy="4432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3D3C49DE-9CF0-D64E-B027-761F00728619}"/>
              </a:ext>
            </a:extLst>
          </p:cNvPr>
          <p:cNvSpPr>
            <a:spLocks noGrp="1"/>
          </p:cNvSpPr>
          <p:nvPr>
            <p:ph sz="quarter" idx="15"/>
          </p:nvPr>
        </p:nvSpPr>
        <p:spPr>
          <a:xfrm>
            <a:off x="4957784" y="1562100"/>
            <a:ext cx="3427636" cy="4432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a:extLst>
              <a:ext uri="{FF2B5EF4-FFF2-40B4-BE49-F238E27FC236}">
                <a16:creationId xmlns:a16="http://schemas.microsoft.com/office/drawing/2014/main" id="{D748340F-E610-DD45-9760-F316BD6985AA}"/>
              </a:ext>
            </a:extLst>
          </p:cNvPr>
          <p:cNvSpPr>
            <a:spLocks noGrp="1"/>
          </p:cNvSpPr>
          <p:nvPr>
            <p:ph sz="quarter" idx="16"/>
          </p:nvPr>
        </p:nvSpPr>
        <p:spPr>
          <a:xfrm>
            <a:off x="8773288" y="1562100"/>
            <a:ext cx="3036893" cy="4432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232166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tats/infographics/table - long title and sub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30264" y="1560736"/>
            <a:ext cx="10686952" cy="230833"/>
          </a:xfrm>
        </p:spPr>
        <p:txBody>
          <a:bodyPr wrap="square">
            <a:spAutoFit/>
          </a:bodyPr>
          <a:lstStyle>
            <a:lvl1pPr marL="0" indent="0" algn="l">
              <a:spcAft>
                <a:spcPts val="0"/>
              </a:spcAft>
              <a:buNone/>
              <a:defRPr sz="1500" b="1"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pPr lvl="0"/>
            <a:r>
              <a:rPr lang="en-GB" dirty="0"/>
              <a:t>Click to add subtitle</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8C0D9B07-E9B2-C449-9FDC-719C9006FBB6}"/>
              </a:ext>
            </a:extLst>
          </p:cNvPr>
          <p:cNvSpPr>
            <a:spLocks noGrp="1"/>
          </p:cNvSpPr>
          <p:nvPr>
            <p:ph type="title" hasCustomPrompt="1"/>
          </p:nvPr>
        </p:nvSpPr>
        <p:spPr/>
        <p:txBody>
          <a:bodyPr/>
          <a:lstStyle/>
          <a:p>
            <a:r>
              <a:rPr lang="en-GB" dirty="0"/>
              <a:t>Stats or infographics – click to add title</a:t>
            </a:r>
          </a:p>
        </p:txBody>
      </p:sp>
    </p:spTree>
    <p:extLst>
      <p:ext uri="{BB962C8B-B14F-4D97-AF65-F5344CB8AC3E}">
        <p14:creationId xmlns:p14="http://schemas.microsoft.com/office/powerpoint/2010/main" val="3064000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3_image">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2D04E61-2D3B-9343-8D58-063CF0CCE7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8444" y="381002"/>
            <a:ext cx="761167" cy="287991"/>
          </a:xfrm>
          <a:prstGeom prst="rect">
            <a:avLst/>
          </a:prstGeom>
        </p:spPr>
      </p:pic>
      <p:sp>
        <p:nvSpPr>
          <p:cNvPr id="10" name="Rectangle 9">
            <a:extLst>
              <a:ext uri="{FF2B5EF4-FFF2-40B4-BE49-F238E27FC236}">
                <a16:creationId xmlns:a16="http://schemas.microsoft.com/office/drawing/2014/main" id="{04D167EB-636E-2F49-8D89-130717900AF3}"/>
              </a:ext>
            </a:extLst>
          </p:cNvPr>
          <p:cNvSpPr/>
          <p:nvPr/>
        </p:nvSpPr>
        <p:spPr>
          <a:xfrm>
            <a:off x="1"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sp>
        <p:nvSpPr>
          <p:cNvPr id="5" name="Footer Placeholder 3">
            <a:extLst>
              <a:ext uri="{FF2B5EF4-FFF2-40B4-BE49-F238E27FC236}">
                <a16:creationId xmlns:a16="http://schemas.microsoft.com/office/drawing/2014/main" id="{A92F0540-6983-A44E-ADEC-5C865A728096}"/>
              </a:ext>
            </a:extLst>
          </p:cNvPr>
          <p:cNvSpPr>
            <a:spLocks noGrp="1"/>
          </p:cNvSpPr>
          <p:nvPr>
            <p:ph type="ftr" sz="quarter" idx="3"/>
          </p:nvPr>
        </p:nvSpPr>
        <p:spPr>
          <a:xfrm>
            <a:off x="748446" y="6277286"/>
            <a:ext cx="3821472" cy="365125"/>
          </a:xfrm>
          <a:prstGeom prst="rect">
            <a:avLst/>
          </a:prstGeom>
        </p:spPr>
        <p:txBody>
          <a:bodyPr vert="horz" wrap="square" lIns="0" tIns="0" rIns="0" bIns="0" rtlCol="0" anchor="ctr"/>
          <a:lstStyle>
            <a:lvl1pPr marL="0" marR="0" indent="0" algn="l"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8" name="Text Placeholder 4">
            <a:extLst>
              <a:ext uri="{FF2B5EF4-FFF2-40B4-BE49-F238E27FC236}">
                <a16:creationId xmlns:a16="http://schemas.microsoft.com/office/drawing/2014/main" id="{FCC3EC69-B9C7-4C47-85A4-98ABD550A2DB}"/>
              </a:ext>
            </a:extLst>
          </p:cNvPr>
          <p:cNvSpPr>
            <a:spLocks noGrp="1"/>
          </p:cNvSpPr>
          <p:nvPr>
            <p:ph type="body" sz="quarter" idx="16" hasCustomPrompt="1"/>
          </p:nvPr>
        </p:nvSpPr>
        <p:spPr>
          <a:xfrm>
            <a:off x="748446" y="1562100"/>
            <a:ext cx="3821472" cy="4438650"/>
          </a:xfrm>
        </p:spPr>
        <p:txBody>
          <a:bodyPr/>
          <a:lstStyle>
            <a:lvl1pPr>
              <a:spcBef>
                <a:spcPts val="569"/>
              </a:spcBef>
              <a:defRPr sz="2438">
                <a:solidFill>
                  <a:schemeClr val="tx1"/>
                </a:solidFill>
              </a:defRPr>
            </a:lvl1pPr>
            <a:lvl2pPr>
              <a:lnSpc>
                <a:spcPct val="100000"/>
              </a:lnSpc>
              <a:spcBef>
                <a:spcPts val="406"/>
              </a:spcBef>
              <a:defRPr sz="1625">
                <a:solidFill>
                  <a:schemeClr val="tx1"/>
                </a:solidFill>
              </a:defRPr>
            </a:lvl2pPr>
            <a:lvl3pPr marL="0" indent="0">
              <a:lnSpc>
                <a:spcPct val="100000"/>
              </a:lnSpc>
              <a:spcBef>
                <a:spcPts val="1625"/>
              </a:spcBef>
              <a:spcAft>
                <a:spcPts val="406"/>
              </a:spcAft>
              <a:buNone/>
              <a:defRPr sz="975">
                <a:solidFill>
                  <a:schemeClr val="tx1"/>
                </a:solidFill>
              </a:defRPr>
            </a:lvl3pPr>
            <a:lvl4pPr marL="0" indent="0">
              <a:lnSpc>
                <a:spcPct val="100000"/>
              </a:lnSpc>
              <a:spcBef>
                <a:spcPts val="406"/>
              </a:spcBef>
              <a:spcAft>
                <a:spcPts val="406"/>
              </a:spcAft>
              <a:buNone/>
              <a:tabLst/>
              <a:defRPr>
                <a:solidFill>
                  <a:schemeClr val="tx1"/>
                </a:solidFill>
              </a:defRPr>
            </a:lvl4pPr>
            <a:lvl5pPr marL="0" indent="0">
              <a:lnSpc>
                <a:spcPct val="100000"/>
              </a:lnSpc>
              <a:spcBef>
                <a:spcPts val="406"/>
              </a:spcBef>
              <a:spcAft>
                <a:spcPts val="406"/>
              </a:spcAft>
              <a:buNone/>
              <a:tabLst/>
              <a:defRPr>
                <a:solidFill>
                  <a:schemeClr val="tx1"/>
                </a:solidFill>
              </a:defRPr>
            </a:lvl5pPr>
          </a:lstStyle>
          <a:p>
            <a:pPr lvl="0"/>
            <a:r>
              <a:rPr lang="en-GB" dirty="0"/>
              <a:t>First level – title. Second level – subtitle. Third level – date</a:t>
            </a:r>
          </a:p>
          <a:p>
            <a:pPr lvl="1"/>
            <a:r>
              <a:rPr lang="en-GB" dirty="0"/>
              <a:t>Second level </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09E8FF82-9FAC-4581-9739-8ED0F45E39D0}"/>
              </a:ext>
            </a:extLst>
          </p:cNvPr>
          <p:cNvSpPr/>
          <p:nvPr/>
        </p:nvSpPr>
        <p:spPr>
          <a:xfrm>
            <a:off x="1"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sp>
        <p:nvSpPr>
          <p:cNvPr id="9" name="Rectangle 8">
            <a:extLst>
              <a:ext uri="{FF2B5EF4-FFF2-40B4-BE49-F238E27FC236}">
                <a16:creationId xmlns:a16="http://schemas.microsoft.com/office/drawing/2014/main" id="{55B47DCA-40C1-444E-9D66-A19EA7134745}"/>
              </a:ext>
            </a:extLst>
          </p:cNvPr>
          <p:cNvSpPr/>
          <p:nvPr/>
        </p:nvSpPr>
        <p:spPr>
          <a:xfrm>
            <a:off x="1"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sp>
        <p:nvSpPr>
          <p:cNvPr id="11" name="Rectangle 10">
            <a:extLst>
              <a:ext uri="{FF2B5EF4-FFF2-40B4-BE49-F238E27FC236}">
                <a16:creationId xmlns:a16="http://schemas.microsoft.com/office/drawing/2014/main" id="{72A54C3F-2C4A-434B-BA94-298A23CFAE6A}"/>
              </a:ext>
            </a:extLst>
          </p:cNvPr>
          <p:cNvSpPr/>
          <p:nvPr userDrawn="1"/>
        </p:nvSpPr>
        <p:spPr>
          <a:xfrm>
            <a:off x="1" y="0"/>
            <a:ext cx="378746" cy="6858000"/>
          </a:xfrm>
          <a:prstGeom prst="rect">
            <a:avLst/>
          </a:prstGeom>
          <a:solidFill>
            <a:srgbClr val="E11B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1" dirty="0"/>
          </a:p>
        </p:txBody>
      </p:sp>
    </p:spTree>
    <p:extLst>
      <p:ext uri="{BB962C8B-B14F-4D97-AF65-F5344CB8AC3E}">
        <p14:creationId xmlns:p14="http://schemas.microsoft.com/office/powerpoint/2010/main" val="39836033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nd sub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p:txBody>
          <a:bodyPr/>
          <a:lstStyle/>
          <a:p>
            <a:r>
              <a:rPr lang="en-GB" dirty="0"/>
              <a:t>Graphs/infographics/tables – click to add title</a:t>
            </a:r>
          </a:p>
        </p:txBody>
      </p:sp>
    </p:spTree>
    <p:extLst>
      <p:ext uri="{BB962C8B-B14F-4D97-AF65-F5344CB8AC3E}">
        <p14:creationId xmlns:p14="http://schemas.microsoft.com/office/powerpoint/2010/main" val="2570703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pPr/>
              <a:t>‹#›</a:t>
            </a:fld>
            <a:endParaRPr lang="en-GB" dirty="0"/>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p:txBody>
          <a:bodyPr/>
          <a:lstStyle/>
          <a:p>
            <a:r>
              <a:rPr lang="en-GB" dirty="0"/>
              <a:t>Graphs/infographics/tables – click to add title</a:t>
            </a:r>
          </a:p>
        </p:txBody>
      </p:sp>
      <p:sp>
        <p:nvSpPr>
          <p:cNvPr id="7" name="Footer Placeholder 3">
            <a:extLst>
              <a:ext uri="{FF2B5EF4-FFF2-40B4-BE49-F238E27FC236}">
                <a16:creationId xmlns:a16="http://schemas.microsoft.com/office/drawing/2014/main" id="{F4320E87-12F0-46F5-A488-9424C59375E1}"/>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Tree>
    <p:extLst>
      <p:ext uri="{BB962C8B-B14F-4D97-AF65-F5344CB8AC3E}">
        <p14:creationId xmlns:p14="http://schemas.microsoft.com/office/powerpoint/2010/main" val="1436072525"/>
      </p:ext>
    </p:extLst>
  </p:cSld>
  <p:clrMapOvr>
    <a:masterClrMapping/>
  </p:clrMapOvr>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Content and sourc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142281" y="1561982"/>
            <a:ext cx="3048198" cy="4439573"/>
          </a:xfrm>
        </p:spPr>
        <p:txBody>
          <a:bodyPr/>
          <a:lstStyle>
            <a:lvl1pPr>
              <a:defRPr>
                <a:solidFill>
                  <a:schemeClr val="tx2"/>
                </a:solidFill>
              </a:defRPr>
            </a:lvl1pPr>
            <a:lvl2pPr>
              <a:defRPr>
                <a:solidFill>
                  <a:schemeClr val="tx1"/>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dirty="0"/>
              <a:t>Type a subheading – First level. Type text Second level</a:t>
            </a:r>
          </a:p>
          <a:p>
            <a:pPr lvl="1"/>
            <a:r>
              <a:rPr lang="en-GB" dirty="0"/>
              <a:t>Second level</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30" y="843284"/>
            <a:ext cx="10901230"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a:xfrm>
            <a:off x="1123230" y="468192"/>
            <a:ext cx="10901230" cy="400110"/>
          </a:xfrm>
        </p:spPr>
        <p:txBody>
          <a:bodyPr/>
          <a:lstStyle/>
          <a:p>
            <a:r>
              <a:rPr lang="en-GB" dirty="0"/>
              <a:t>Click to add title</a:t>
            </a:r>
          </a:p>
        </p:txBody>
      </p:sp>
      <p:sp>
        <p:nvSpPr>
          <p:cNvPr id="4" name="Text Placeholder 3">
            <a:extLst>
              <a:ext uri="{FF2B5EF4-FFF2-40B4-BE49-F238E27FC236}">
                <a16:creationId xmlns:a16="http://schemas.microsoft.com/office/drawing/2014/main" id="{6AF2102A-8DDB-5D4A-B5F4-F105419B0B6E}"/>
              </a:ext>
            </a:extLst>
          </p:cNvPr>
          <p:cNvSpPr>
            <a:spLocks noGrp="1"/>
          </p:cNvSpPr>
          <p:nvPr>
            <p:ph type="body" sz="quarter" idx="14" hasCustomPrompt="1"/>
          </p:nvPr>
        </p:nvSpPr>
        <p:spPr>
          <a:xfrm>
            <a:off x="9905952" y="2127423"/>
            <a:ext cx="1560043" cy="2444578"/>
          </a:xfrm>
        </p:spPr>
        <p:txBody>
          <a:bodyPr/>
          <a:lstStyle>
            <a:lvl1pPr marL="104400" indent="-104400">
              <a:lnSpc>
                <a:spcPct val="100000"/>
              </a:lnSpc>
              <a:spcAft>
                <a:spcPts val="250"/>
              </a:spcAft>
              <a:buFont typeface="+mj-lt"/>
              <a:buAutoNum type="arabicPeriod"/>
              <a:tabLst/>
              <a:defRPr sz="500" b="0" i="0">
                <a:solidFill>
                  <a:schemeClr val="tx1"/>
                </a:solidFill>
                <a:latin typeface="Helvetica Now Text" panose="020B0504030202020204" pitchFamily="34" charset="77"/>
              </a:defRPr>
            </a:lvl1pPr>
            <a:lvl2pPr>
              <a:lnSpc>
                <a:spcPct val="100000"/>
              </a:lnSpc>
              <a:spcAft>
                <a:spcPts val="250"/>
              </a:spcAft>
              <a:defRPr sz="500">
                <a:solidFill>
                  <a:schemeClr val="tx1"/>
                </a:solidFill>
              </a:defRPr>
            </a:lvl2pPr>
            <a:lvl3pPr marL="100807" indent="-100807">
              <a:lnSpc>
                <a:spcPct val="100000"/>
              </a:lnSpc>
              <a:spcAft>
                <a:spcPts val="250"/>
              </a:spcAft>
              <a:tabLst/>
              <a:defRPr sz="500">
                <a:solidFill>
                  <a:schemeClr val="tx1"/>
                </a:solidFill>
              </a:defRPr>
            </a:lvl3pPr>
            <a:lvl4pPr marL="187325" indent="-82550">
              <a:lnSpc>
                <a:spcPct val="100000"/>
              </a:lnSpc>
              <a:spcAft>
                <a:spcPts val="250"/>
              </a:spcAft>
              <a:tabLst/>
              <a:defRPr sz="500">
                <a:solidFill>
                  <a:schemeClr val="tx1"/>
                </a:solidFill>
              </a:defRPr>
            </a:lvl4pPr>
            <a:lvl5pPr marL="290513" indent="-101600">
              <a:lnSpc>
                <a:spcPct val="100000"/>
              </a:lnSpc>
              <a:spcAft>
                <a:spcPts val="250"/>
              </a:spcAft>
              <a:tabLst/>
              <a:defRPr sz="500">
                <a:solidFill>
                  <a:schemeClr val="tx1"/>
                </a:solidFill>
              </a:defRPr>
            </a:lvl5pPr>
          </a:lstStyle>
          <a:p>
            <a:pPr lvl="0"/>
            <a:r>
              <a:rPr lang="en-GB" dirty="0"/>
              <a:t>Type a a list or notes – First level</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8733892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e and a Statem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p:txBody>
          <a:bodyPr/>
          <a:lstStyle/>
          <a:p>
            <a:r>
              <a:rPr lang="en-US" dirty="0"/>
              <a:t>Click to add title</a:t>
            </a:r>
            <a:endParaRPr lang="en-GB" dirty="0"/>
          </a:p>
        </p:txBody>
      </p:sp>
      <p:sp>
        <p:nvSpPr>
          <p:cNvPr id="11" name="Text Placeholder 10">
            <a:extLst>
              <a:ext uri="{FF2B5EF4-FFF2-40B4-BE49-F238E27FC236}">
                <a16:creationId xmlns:a16="http://schemas.microsoft.com/office/drawing/2014/main" id="{04AD07C5-4AC5-0847-BB1D-A611D2FFA5E5}"/>
              </a:ext>
            </a:extLst>
          </p:cNvPr>
          <p:cNvSpPr>
            <a:spLocks noGrp="1"/>
          </p:cNvSpPr>
          <p:nvPr>
            <p:ph type="body" sz="quarter" idx="14" hasCustomPrompt="1"/>
          </p:nvPr>
        </p:nvSpPr>
        <p:spPr>
          <a:xfrm>
            <a:off x="1142280" y="2164226"/>
            <a:ext cx="6856859" cy="2807824"/>
          </a:xfrm>
        </p:spPr>
        <p:txBody>
          <a:bodyPr/>
          <a:lstStyle>
            <a:lvl1pPr>
              <a:spcAft>
                <a:spcPts val="900"/>
              </a:spcAft>
              <a:defRPr sz="2600" b="0" i="0">
                <a:solidFill>
                  <a:schemeClr val="tx1"/>
                </a:solidFill>
                <a:latin typeface="Helvetica Now Text" panose="020B0504030202020204" pitchFamily="34" charset="77"/>
              </a:defRPr>
            </a:lvl1pPr>
            <a:lvl2pPr>
              <a:lnSpc>
                <a:spcPct val="100000"/>
              </a:lnSpc>
              <a:defRPr sz="1500" b="1">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statement – First level. </a:t>
            </a:r>
            <a:r>
              <a:rPr lang="en-US" dirty="0"/>
              <a:t>Type Author name – Second level</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3" name="Graphic 12">
            <a:extLst>
              <a:ext uri="{FF2B5EF4-FFF2-40B4-BE49-F238E27FC236}">
                <a16:creationId xmlns:a16="http://schemas.microsoft.com/office/drawing/2014/main" id="{A9BB17E7-401E-184B-9F87-B7BC8F0529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8246" y="1596389"/>
            <a:ext cx="400136" cy="400110"/>
          </a:xfrm>
          <a:prstGeom prst="rect">
            <a:avLst/>
          </a:prstGeom>
        </p:spPr>
      </p:pic>
      <p:pic>
        <p:nvPicPr>
          <p:cNvPr id="7" name="Graphic 6">
            <a:extLst>
              <a:ext uri="{FF2B5EF4-FFF2-40B4-BE49-F238E27FC236}">
                <a16:creationId xmlns:a16="http://schemas.microsoft.com/office/drawing/2014/main" id="{52E2AFBC-6ABB-4EED-ACC1-794B5A7A71A3}"/>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1138246" y="1596389"/>
            <a:ext cx="400136" cy="400110"/>
          </a:xfrm>
          <a:prstGeom prst="rect">
            <a:avLst/>
          </a:prstGeom>
        </p:spPr>
      </p:pic>
      <p:pic>
        <p:nvPicPr>
          <p:cNvPr id="9" name="Graphic 8">
            <a:extLst>
              <a:ext uri="{FF2B5EF4-FFF2-40B4-BE49-F238E27FC236}">
                <a16:creationId xmlns:a16="http://schemas.microsoft.com/office/drawing/2014/main" id="{511D52FE-5000-418C-9A8E-3E1400D26F86}"/>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1138246" y="1596389"/>
            <a:ext cx="400136" cy="400110"/>
          </a:xfrm>
          <a:prstGeom prst="rect">
            <a:avLst/>
          </a:prstGeom>
        </p:spPr>
      </p:pic>
      <p:pic>
        <p:nvPicPr>
          <p:cNvPr id="10" name="Graphic 9">
            <a:extLst>
              <a:ext uri="{FF2B5EF4-FFF2-40B4-BE49-F238E27FC236}">
                <a16:creationId xmlns:a16="http://schemas.microsoft.com/office/drawing/2014/main" id="{84AF1C63-4301-406B-AAF7-C988694E33A0}"/>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1138246" y="1596389"/>
            <a:ext cx="400136" cy="400110"/>
          </a:xfrm>
          <a:prstGeom prst="rect">
            <a:avLst/>
          </a:prstGeom>
        </p:spPr>
      </p:pic>
    </p:spTree>
    <p:extLst>
      <p:ext uri="{BB962C8B-B14F-4D97-AF65-F5344CB8AC3E}">
        <p14:creationId xmlns:p14="http://schemas.microsoft.com/office/powerpoint/2010/main" val="33657918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123230" y="1501531"/>
            <a:ext cx="4592142" cy="823912"/>
          </a:xfrm>
        </p:spPr>
        <p:txBody>
          <a:bodyPr anchor="b"/>
          <a:lstStyle>
            <a:lvl1pPr marL="0" indent="0">
              <a:spcAft>
                <a:spcPts val="0"/>
              </a:spcAft>
              <a:buNone/>
              <a:defRPr sz="26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a subheading</a:t>
            </a:r>
          </a:p>
        </p:txBody>
      </p:sp>
      <p:sp>
        <p:nvSpPr>
          <p:cNvPr id="9" name="Slide Number Placeholder 8"/>
          <p:cNvSpPr>
            <a:spLocks noGrp="1"/>
          </p:cNvSpPr>
          <p:nvPr>
            <p:ph type="sldNum" sz="quarter" idx="12"/>
          </p:nvPr>
        </p:nvSpPr>
        <p:spPr/>
        <p:txBody>
          <a:bodyPr/>
          <a:lstStyle/>
          <a:p>
            <a:fld id="{91D568E7-61F5-D04E-995D-81EF41C01A2A}" type="slidenum">
              <a:rPr lang="en-GB" smtClean="0"/>
              <a:t>‹#›</a:t>
            </a:fld>
            <a:endParaRPr lang="en-GB"/>
          </a:p>
        </p:txBody>
      </p:sp>
      <p:sp>
        <p:nvSpPr>
          <p:cNvPr id="8" name="Footer Placeholder 3">
            <a:extLst>
              <a:ext uri="{FF2B5EF4-FFF2-40B4-BE49-F238E27FC236}">
                <a16:creationId xmlns:a16="http://schemas.microsoft.com/office/drawing/2014/main" id="{F187AB40-3171-FE41-90BE-9608605351B5}"/>
              </a:ext>
            </a:extLst>
          </p:cNvPr>
          <p:cNvSpPr>
            <a:spLocks noGrp="1"/>
          </p:cNvSpPr>
          <p:nvPr>
            <p:ph type="ftr" sz="quarter" idx="1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4" name="Title 3">
            <a:extLst>
              <a:ext uri="{FF2B5EF4-FFF2-40B4-BE49-F238E27FC236}">
                <a16:creationId xmlns:a16="http://schemas.microsoft.com/office/drawing/2014/main" id="{3C323A1D-0DF6-D04A-99CF-6DDF3BC3DD22}"/>
              </a:ext>
            </a:extLst>
          </p:cNvPr>
          <p:cNvSpPr>
            <a:spLocks noGrp="1"/>
          </p:cNvSpPr>
          <p:nvPr>
            <p:ph type="title" hasCustomPrompt="1"/>
          </p:nvPr>
        </p:nvSpPr>
        <p:spPr/>
        <p:txBody>
          <a:bodyPr/>
          <a:lstStyle/>
          <a:p>
            <a:r>
              <a:rPr lang="en-US" dirty="0"/>
              <a:t>Click to add title</a:t>
            </a:r>
            <a:endParaRPr lang="en-GB" dirty="0"/>
          </a:p>
        </p:txBody>
      </p:sp>
      <p:sp>
        <p:nvSpPr>
          <p:cNvPr id="10" name="Text Placeholder 2">
            <a:extLst>
              <a:ext uri="{FF2B5EF4-FFF2-40B4-BE49-F238E27FC236}">
                <a16:creationId xmlns:a16="http://schemas.microsoft.com/office/drawing/2014/main" id="{967649EE-8531-9141-870B-101EFCCD3878}"/>
              </a:ext>
            </a:extLst>
          </p:cNvPr>
          <p:cNvSpPr>
            <a:spLocks noGrp="1"/>
          </p:cNvSpPr>
          <p:nvPr>
            <p:ph type="body" idx="14" hasCustomPrompt="1"/>
          </p:nvPr>
        </p:nvSpPr>
        <p:spPr>
          <a:xfrm>
            <a:off x="6096000" y="1501531"/>
            <a:ext cx="4592142" cy="823912"/>
          </a:xfrm>
        </p:spPr>
        <p:txBody>
          <a:bodyPr anchor="b"/>
          <a:lstStyle>
            <a:lvl1pPr marL="0" indent="0">
              <a:spcAft>
                <a:spcPts val="0"/>
              </a:spcAft>
              <a:buNone/>
              <a:defRPr sz="26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a subheading</a:t>
            </a:r>
          </a:p>
        </p:txBody>
      </p:sp>
      <p:sp>
        <p:nvSpPr>
          <p:cNvPr id="12" name="Text Placeholder 2">
            <a:extLst>
              <a:ext uri="{FF2B5EF4-FFF2-40B4-BE49-F238E27FC236}">
                <a16:creationId xmlns:a16="http://schemas.microsoft.com/office/drawing/2014/main" id="{5B75A3A2-24D3-6E4A-84F3-47A419B343DD}"/>
              </a:ext>
            </a:extLst>
          </p:cNvPr>
          <p:cNvSpPr>
            <a:spLocks noGrp="1"/>
          </p:cNvSpPr>
          <p:nvPr>
            <p:ph type="body" idx="15" hasCustomPrompt="1"/>
          </p:nvPr>
        </p:nvSpPr>
        <p:spPr>
          <a:xfrm>
            <a:off x="1123230" y="2464226"/>
            <a:ext cx="4592142" cy="823912"/>
          </a:xfrm>
        </p:spPr>
        <p:txBody>
          <a:bodyPr anchor="t"/>
          <a:lstStyle>
            <a:lvl1pPr marL="0" indent="0">
              <a:spcAft>
                <a:spcPts val="700"/>
              </a:spcAft>
              <a:buNone/>
              <a:defRPr sz="18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13" name="Text Placeholder 2">
            <a:extLst>
              <a:ext uri="{FF2B5EF4-FFF2-40B4-BE49-F238E27FC236}">
                <a16:creationId xmlns:a16="http://schemas.microsoft.com/office/drawing/2014/main" id="{7718535F-994E-C146-A1F5-CB4A2CB3BE57}"/>
              </a:ext>
            </a:extLst>
          </p:cNvPr>
          <p:cNvSpPr>
            <a:spLocks noGrp="1"/>
          </p:cNvSpPr>
          <p:nvPr>
            <p:ph type="body" idx="16" hasCustomPrompt="1"/>
          </p:nvPr>
        </p:nvSpPr>
        <p:spPr>
          <a:xfrm>
            <a:off x="6096000" y="2464226"/>
            <a:ext cx="4592142" cy="823912"/>
          </a:xfrm>
        </p:spPr>
        <p:txBody>
          <a:bodyPr anchor="t"/>
          <a:lstStyle>
            <a:lvl1pPr marL="0" marR="0" indent="0" algn="l" defTabSz="914355" rtl="0" eaLnBrk="1" fontAlgn="auto" latinLnBrk="0" hangingPunct="1">
              <a:lnSpc>
                <a:spcPct val="100000"/>
              </a:lnSpc>
              <a:spcBef>
                <a:spcPts val="0"/>
              </a:spcBef>
              <a:spcAft>
                <a:spcPts val="700"/>
              </a:spcAft>
              <a:buClrTx/>
              <a:buSzTx/>
              <a:buFont typeface="Arial" panose="020B0604020202020204" pitchFamily="34" charset="0"/>
              <a:buNone/>
              <a:tabLst/>
              <a:defRPr sz="18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marL="0" marR="0" lvl="0" indent="0" algn="l" defTabSz="914355" rtl="0" eaLnBrk="1" fontAlgn="auto" latinLnBrk="0" hangingPunct="1">
              <a:lnSpc>
                <a:spcPct val="100000"/>
              </a:lnSpc>
              <a:spcBef>
                <a:spcPts val="0"/>
              </a:spcBef>
              <a:spcAft>
                <a:spcPts val="700"/>
              </a:spcAft>
              <a:buClrTx/>
              <a:buSzTx/>
              <a:buFont typeface="Arial" panose="020B0604020202020204" pitchFamily="34" charset="0"/>
              <a:buNone/>
              <a:tabLst/>
              <a:defRPr/>
            </a:pPr>
            <a:r>
              <a:rPr lang="en-US" dirty="0"/>
              <a:t>Click to add text</a:t>
            </a:r>
          </a:p>
        </p:txBody>
      </p:sp>
    </p:spTree>
    <p:extLst>
      <p:ext uri="{BB962C8B-B14F-4D97-AF65-F5344CB8AC3E}">
        <p14:creationId xmlns:p14="http://schemas.microsoft.com/office/powerpoint/2010/main" val="33212957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Content and infographic">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130705" y="1561982"/>
            <a:ext cx="2347507" cy="4439573"/>
          </a:xfrm>
        </p:spPr>
        <p:txBody>
          <a:bodyPr/>
          <a:lstStyle>
            <a:lvl1pPr>
              <a:lnSpc>
                <a:spcPct val="117000"/>
              </a:lnSpc>
              <a:spcAft>
                <a:spcPts val="400"/>
              </a:spcAft>
              <a:defRPr sz="10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Tree>
    <p:extLst>
      <p:ext uri="{BB962C8B-B14F-4D97-AF65-F5344CB8AC3E}">
        <p14:creationId xmlns:p14="http://schemas.microsoft.com/office/powerpoint/2010/main" val="31857724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Content and dat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10" name="Text Placeholder 2">
            <a:extLst>
              <a:ext uri="{FF2B5EF4-FFF2-40B4-BE49-F238E27FC236}">
                <a16:creationId xmlns:a16="http://schemas.microsoft.com/office/drawing/2014/main" id="{B4141CF5-C122-744F-857C-AA1004915627}"/>
              </a:ext>
            </a:extLst>
          </p:cNvPr>
          <p:cNvSpPr>
            <a:spLocks noGrp="1"/>
          </p:cNvSpPr>
          <p:nvPr>
            <p:ph type="body" idx="15" hasCustomPrompt="1"/>
          </p:nvPr>
        </p:nvSpPr>
        <p:spPr>
          <a:xfrm>
            <a:off x="6445142" y="2195920"/>
            <a:ext cx="1935816" cy="823912"/>
          </a:xfrm>
        </p:spPr>
        <p:txBody>
          <a:bodyPr wrap="none" anchor="t"/>
          <a:lstStyle>
            <a:lvl1pPr marL="0" indent="0">
              <a:spcAft>
                <a:spcPts val="0"/>
              </a:spcAft>
              <a:buNone/>
              <a:defRPr sz="6000" b="0" i="0" spc="-500" baseline="0">
                <a:solidFill>
                  <a:schemeClr val="accent4"/>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11" name="Text Placeholder 2">
            <a:extLst>
              <a:ext uri="{FF2B5EF4-FFF2-40B4-BE49-F238E27FC236}">
                <a16:creationId xmlns:a16="http://schemas.microsoft.com/office/drawing/2014/main" id="{4D8E5C98-2D5C-FA4E-B19C-E4FD1AF623D6}"/>
              </a:ext>
            </a:extLst>
          </p:cNvPr>
          <p:cNvSpPr>
            <a:spLocks noGrp="1"/>
          </p:cNvSpPr>
          <p:nvPr>
            <p:ph type="body" idx="16" hasCustomPrompt="1"/>
          </p:nvPr>
        </p:nvSpPr>
        <p:spPr>
          <a:xfrm>
            <a:off x="6471662" y="3043312"/>
            <a:ext cx="1935816" cy="172740"/>
          </a:xfrm>
        </p:spPr>
        <p:txBody>
          <a:bodyPr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13" name="Text Placeholder 2">
            <a:extLst>
              <a:ext uri="{FF2B5EF4-FFF2-40B4-BE49-F238E27FC236}">
                <a16:creationId xmlns:a16="http://schemas.microsoft.com/office/drawing/2014/main" id="{49273EFD-3DDE-2F47-97FB-1C15769A515C}"/>
              </a:ext>
            </a:extLst>
          </p:cNvPr>
          <p:cNvSpPr>
            <a:spLocks noGrp="1"/>
          </p:cNvSpPr>
          <p:nvPr>
            <p:ph type="body" idx="18" hasCustomPrompt="1"/>
          </p:nvPr>
        </p:nvSpPr>
        <p:spPr>
          <a:xfrm>
            <a:off x="9124606" y="2195920"/>
            <a:ext cx="1935816" cy="823912"/>
          </a:xfrm>
        </p:spPr>
        <p:txBody>
          <a:bodyPr wrap="none" anchor="t"/>
          <a:lstStyle>
            <a:lvl1pPr marL="0" indent="0">
              <a:spcAft>
                <a:spcPts val="0"/>
              </a:spcAft>
              <a:buNone/>
              <a:defRPr sz="6000" b="0" i="0" spc="-500" baseline="0">
                <a:solidFill>
                  <a:schemeClr val="accent4"/>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14" name="Text Placeholder 2">
            <a:extLst>
              <a:ext uri="{FF2B5EF4-FFF2-40B4-BE49-F238E27FC236}">
                <a16:creationId xmlns:a16="http://schemas.microsoft.com/office/drawing/2014/main" id="{1051634F-5956-984C-AD6F-7C778C53277A}"/>
              </a:ext>
            </a:extLst>
          </p:cNvPr>
          <p:cNvSpPr>
            <a:spLocks noGrp="1"/>
          </p:cNvSpPr>
          <p:nvPr>
            <p:ph type="body" idx="19" hasCustomPrompt="1"/>
          </p:nvPr>
        </p:nvSpPr>
        <p:spPr>
          <a:xfrm>
            <a:off x="9144199" y="3043312"/>
            <a:ext cx="1935816" cy="172740"/>
          </a:xfrm>
        </p:spPr>
        <p:txBody>
          <a:bodyPr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16" name="Text Placeholder 2">
            <a:extLst>
              <a:ext uri="{FF2B5EF4-FFF2-40B4-BE49-F238E27FC236}">
                <a16:creationId xmlns:a16="http://schemas.microsoft.com/office/drawing/2014/main" id="{34CAA191-4F71-C849-9E26-C6A68608B721}"/>
              </a:ext>
            </a:extLst>
          </p:cNvPr>
          <p:cNvSpPr>
            <a:spLocks noGrp="1"/>
          </p:cNvSpPr>
          <p:nvPr>
            <p:ph type="body" idx="21" hasCustomPrompt="1"/>
          </p:nvPr>
        </p:nvSpPr>
        <p:spPr>
          <a:xfrm>
            <a:off x="6445142" y="4634319"/>
            <a:ext cx="1935816" cy="823912"/>
          </a:xfrm>
        </p:spPr>
        <p:txBody>
          <a:bodyPr wrap="none" anchor="t"/>
          <a:lstStyle>
            <a:lvl1pPr marL="0" indent="0">
              <a:spcAft>
                <a:spcPts val="0"/>
              </a:spcAft>
              <a:buNone/>
              <a:defRPr sz="6000" b="0" i="0" spc="-500" baseline="0">
                <a:solidFill>
                  <a:schemeClr val="accent1"/>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17" name="Text Placeholder 2">
            <a:extLst>
              <a:ext uri="{FF2B5EF4-FFF2-40B4-BE49-F238E27FC236}">
                <a16:creationId xmlns:a16="http://schemas.microsoft.com/office/drawing/2014/main" id="{52122151-25C4-CE4D-BDB4-2A7224A1EE0D}"/>
              </a:ext>
            </a:extLst>
          </p:cNvPr>
          <p:cNvSpPr>
            <a:spLocks noGrp="1"/>
          </p:cNvSpPr>
          <p:nvPr>
            <p:ph type="body" idx="22" hasCustomPrompt="1"/>
          </p:nvPr>
        </p:nvSpPr>
        <p:spPr>
          <a:xfrm>
            <a:off x="6471662" y="5481711"/>
            <a:ext cx="1935816" cy="172740"/>
          </a:xfrm>
        </p:spPr>
        <p:txBody>
          <a:bodyPr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19" name="Text Placeholder 2">
            <a:extLst>
              <a:ext uri="{FF2B5EF4-FFF2-40B4-BE49-F238E27FC236}">
                <a16:creationId xmlns:a16="http://schemas.microsoft.com/office/drawing/2014/main" id="{7D663243-01E6-4C4B-B90D-EC423A714AA6}"/>
              </a:ext>
            </a:extLst>
          </p:cNvPr>
          <p:cNvSpPr>
            <a:spLocks noGrp="1"/>
          </p:cNvSpPr>
          <p:nvPr>
            <p:ph type="body" idx="24" hasCustomPrompt="1"/>
          </p:nvPr>
        </p:nvSpPr>
        <p:spPr>
          <a:xfrm>
            <a:off x="9124606" y="4634319"/>
            <a:ext cx="1935816" cy="823912"/>
          </a:xfrm>
        </p:spPr>
        <p:txBody>
          <a:bodyPr wrap="none" anchor="t"/>
          <a:lstStyle>
            <a:lvl1pPr marL="0" indent="0">
              <a:spcAft>
                <a:spcPts val="0"/>
              </a:spcAft>
              <a:buNone/>
              <a:defRPr sz="6000" b="0" i="0" spc="-500" baseline="0">
                <a:solidFill>
                  <a:schemeClr val="accent4"/>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20" name="Text Placeholder 2">
            <a:extLst>
              <a:ext uri="{FF2B5EF4-FFF2-40B4-BE49-F238E27FC236}">
                <a16:creationId xmlns:a16="http://schemas.microsoft.com/office/drawing/2014/main" id="{B017BDB7-EC1E-A74A-A6D6-463400318A5C}"/>
              </a:ext>
            </a:extLst>
          </p:cNvPr>
          <p:cNvSpPr>
            <a:spLocks noGrp="1"/>
          </p:cNvSpPr>
          <p:nvPr>
            <p:ph type="body" idx="25" hasCustomPrompt="1"/>
          </p:nvPr>
        </p:nvSpPr>
        <p:spPr>
          <a:xfrm>
            <a:off x="9144199" y="5481711"/>
            <a:ext cx="1935816" cy="172740"/>
          </a:xfrm>
        </p:spPr>
        <p:txBody>
          <a:bodyPr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21" name="Text Placeholder 2">
            <a:extLst>
              <a:ext uri="{FF2B5EF4-FFF2-40B4-BE49-F238E27FC236}">
                <a16:creationId xmlns:a16="http://schemas.microsoft.com/office/drawing/2014/main" id="{003838F2-65DE-3C49-9956-BA8976557CF3}"/>
              </a:ext>
            </a:extLst>
          </p:cNvPr>
          <p:cNvSpPr>
            <a:spLocks noGrp="1"/>
          </p:cNvSpPr>
          <p:nvPr>
            <p:ph type="body" idx="14" hasCustomPrompt="1"/>
          </p:nvPr>
        </p:nvSpPr>
        <p:spPr>
          <a:xfrm>
            <a:off x="6464941" y="1547914"/>
            <a:ext cx="1935816" cy="615553"/>
          </a:xfrm>
        </p:spPr>
        <p:txBody>
          <a:bodyPr wrap="square" anchor="b">
            <a:spAutoFit/>
          </a:bodyPr>
          <a:lstStyle>
            <a:lvl1pPr marL="0" indent="0">
              <a:spcAft>
                <a:spcPts val="0"/>
              </a:spcAft>
              <a:buNone/>
              <a:defRPr sz="20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t>
            </a:r>
            <a:br>
              <a:rPr lang="en-GB" dirty="0"/>
            </a:br>
            <a:r>
              <a:rPr lang="en-GB" dirty="0"/>
              <a:t>add text</a:t>
            </a:r>
          </a:p>
        </p:txBody>
      </p:sp>
      <p:sp>
        <p:nvSpPr>
          <p:cNvPr id="22" name="Text Placeholder 2">
            <a:extLst>
              <a:ext uri="{FF2B5EF4-FFF2-40B4-BE49-F238E27FC236}">
                <a16:creationId xmlns:a16="http://schemas.microsoft.com/office/drawing/2014/main" id="{212AE347-42B7-6847-8450-27FA8B440BA4}"/>
              </a:ext>
            </a:extLst>
          </p:cNvPr>
          <p:cNvSpPr>
            <a:spLocks noGrp="1"/>
          </p:cNvSpPr>
          <p:nvPr>
            <p:ph type="body" idx="17" hasCustomPrompt="1"/>
          </p:nvPr>
        </p:nvSpPr>
        <p:spPr>
          <a:xfrm>
            <a:off x="9130757" y="1547914"/>
            <a:ext cx="1935816" cy="615553"/>
          </a:xfrm>
        </p:spPr>
        <p:txBody>
          <a:bodyPr wrap="square" anchor="b">
            <a:spAutoFit/>
          </a:bodyPr>
          <a:lstStyle>
            <a:lvl1pPr marL="0" indent="0">
              <a:spcAft>
                <a:spcPts val="0"/>
              </a:spcAft>
              <a:buNone/>
              <a:defRPr sz="20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t>
            </a:r>
            <a:br>
              <a:rPr lang="en-GB" dirty="0"/>
            </a:br>
            <a:r>
              <a:rPr lang="en-GB" dirty="0"/>
              <a:t>add text</a:t>
            </a:r>
          </a:p>
        </p:txBody>
      </p:sp>
      <p:sp>
        <p:nvSpPr>
          <p:cNvPr id="23" name="Text Placeholder 2">
            <a:extLst>
              <a:ext uri="{FF2B5EF4-FFF2-40B4-BE49-F238E27FC236}">
                <a16:creationId xmlns:a16="http://schemas.microsoft.com/office/drawing/2014/main" id="{90257A75-8571-B849-AF0B-8DD2D2B8AD36}"/>
              </a:ext>
            </a:extLst>
          </p:cNvPr>
          <p:cNvSpPr>
            <a:spLocks noGrp="1"/>
          </p:cNvSpPr>
          <p:nvPr>
            <p:ph type="body" idx="20" hasCustomPrompt="1"/>
          </p:nvPr>
        </p:nvSpPr>
        <p:spPr>
          <a:xfrm>
            <a:off x="6464941" y="3986314"/>
            <a:ext cx="1935816" cy="615553"/>
          </a:xfrm>
        </p:spPr>
        <p:txBody>
          <a:bodyPr wrap="square" anchor="b">
            <a:spAutoFit/>
          </a:bodyPr>
          <a:lstStyle>
            <a:lvl1pPr marL="0" indent="0">
              <a:spcAft>
                <a:spcPts val="0"/>
              </a:spcAft>
              <a:buNone/>
              <a:defRPr sz="20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t>
            </a:r>
            <a:br>
              <a:rPr lang="en-GB" dirty="0"/>
            </a:br>
            <a:r>
              <a:rPr lang="en-GB" dirty="0"/>
              <a:t>add text</a:t>
            </a:r>
          </a:p>
        </p:txBody>
      </p:sp>
      <p:sp>
        <p:nvSpPr>
          <p:cNvPr id="24" name="Text Placeholder 2">
            <a:extLst>
              <a:ext uri="{FF2B5EF4-FFF2-40B4-BE49-F238E27FC236}">
                <a16:creationId xmlns:a16="http://schemas.microsoft.com/office/drawing/2014/main" id="{25E49900-118F-CD48-A42D-869AF2F28CA7}"/>
              </a:ext>
            </a:extLst>
          </p:cNvPr>
          <p:cNvSpPr>
            <a:spLocks noGrp="1"/>
          </p:cNvSpPr>
          <p:nvPr>
            <p:ph type="body" idx="23" hasCustomPrompt="1"/>
          </p:nvPr>
        </p:nvSpPr>
        <p:spPr>
          <a:xfrm>
            <a:off x="9130757" y="3986314"/>
            <a:ext cx="1935816" cy="615553"/>
          </a:xfrm>
        </p:spPr>
        <p:txBody>
          <a:bodyPr wrap="square" anchor="b">
            <a:spAutoFit/>
          </a:bodyPr>
          <a:lstStyle>
            <a:lvl1pPr marL="0" indent="0">
              <a:spcAft>
                <a:spcPts val="0"/>
              </a:spcAft>
              <a:buNone/>
              <a:defRPr sz="20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a:t>
            </a:r>
            <a:br>
              <a:rPr lang="en-GB" dirty="0"/>
            </a:br>
            <a:r>
              <a:rPr lang="en-GB" dirty="0"/>
              <a:t>add text</a:t>
            </a:r>
          </a:p>
        </p:txBody>
      </p:sp>
      <p:sp>
        <p:nvSpPr>
          <p:cNvPr id="26" name="Content Placeholder 2">
            <a:extLst>
              <a:ext uri="{FF2B5EF4-FFF2-40B4-BE49-F238E27FC236}">
                <a16:creationId xmlns:a16="http://schemas.microsoft.com/office/drawing/2014/main" id="{358F7CBF-9194-8A48-AC58-659219153433}"/>
              </a:ext>
            </a:extLst>
          </p:cNvPr>
          <p:cNvSpPr>
            <a:spLocks noGrp="1"/>
          </p:cNvSpPr>
          <p:nvPr>
            <p:ph idx="26" hasCustomPrompt="1"/>
          </p:nvPr>
        </p:nvSpPr>
        <p:spPr>
          <a:xfrm>
            <a:off x="1130705" y="1561982"/>
            <a:ext cx="4589633" cy="4439573"/>
          </a:xfrm>
        </p:spPr>
        <p:txBody>
          <a:bodyPr/>
          <a:lstStyle>
            <a:lvl1pPr>
              <a:lnSpc>
                <a:spcPct val="117000"/>
              </a:lnSpc>
              <a:spcAft>
                <a:spcPts val="400"/>
              </a:spcAft>
              <a:defRPr sz="10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68816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4 col Content and dat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9" name="Text Placeholder 2">
            <a:extLst>
              <a:ext uri="{FF2B5EF4-FFF2-40B4-BE49-F238E27FC236}">
                <a16:creationId xmlns:a16="http://schemas.microsoft.com/office/drawing/2014/main" id="{16642512-3957-EF43-9667-13221E404F43}"/>
              </a:ext>
            </a:extLst>
          </p:cNvPr>
          <p:cNvSpPr>
            <a:spLocks noGrp="1"/>
          </p:cNvSpPr>
          <p:nvPr>
            <p:ph type="body" idx="14" hasCustomPrompt="1"/>
          </p:nvPr>
        </p:nvSpPr>
        <p:spPr>
          <a:xfrm>
            <a:off x="1131648" y="1563863"/>
            <a:ext cx="2284561" cy="230833"/>
          </a:xfrm>
        </p:spPr>
        <p:txBody>
          <a:bodyPr wrap="square" anchor="t">
            <a:spAutoFit/>
          </a:bodyPr>
          <a:lstStyle>
            <a:lvl1pPr marL="0" indent="0">
              <a:spcAft>
                <a:spcPts val="0"/>
              </a:spcAft>
              <a:buNone/>
              <a:defRPr sz="15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add text</a:t>
            </a:r>
          </a:p>
        </p:txBody>
      </p:sp>
      <p:sp>
        <p:nvSpPr>
          <p:cNvPr id="11" name="Text Placeholder 2">
            <a:extLst>
              <a:ext uri="{FF2B5EF4-FFF2-40B4-BE49-F238E27FC236}">
                <a16:creationId xmlns:a16="http://schemas.microsoft.com/office/drawing/2014/main" id="{4D8E5C98-2D5C-FA4E-B19C-E4FD1AF623D6}"/>
              </a:ext>
            </a:extLst>
          </p:cNvPr>
          <p:cNvSpPr>
            <a:spLocks noGrp="1"/>
          </p:cNvSpPr>
          <p:nvPr>
            <p:ph type="body" idx="16" hasCustomPrompt="1"/>
          </p:nvPr>
        </p:nvSpPr>
        <p:spPr>
          <a:xfrm>
            <a:off x="1142281" y="1874778"/>
            <a:ext cx="2284561" cy="942851"/>
          </a:xfrm>
        </p:spPr>
        <p:txBody>
          <a:bodyPr wrap="square" anchor="t">
            <a:no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21" name="Text Placeholder 2">
            <a:extLst>
              <a:ext uri="{FF2B5EF4-FFF2-40B4-BE49-F238E27FC236}">
                <a16:creationId xmlns:a16="http://schemas.microsoft.com/office/drawing/2014/main" id="{FDAEB2EA-AE24-1443-9762-CED602863704}"/>
              </a:ext>
            </a:extLst>
          </p:cNvPr>
          <p:cNvSpPr>
            <a:spLocks noGrp="1"/>
          </p:cNvSpPr>
          <p:nvPr>
            <p:ph type="body" idx="17" hasCustomPrompt="1"/>
          </p:nvPr>
        </p:nvSpPr>
        <p:spPr>
          <a:xfrm>
            <a:off x="1131648" y="3307602"/>
            <a:ext cx="2295194" cy="430887"/>
          </a:xfrm>
        </p:spPr>
        <p:txBody>
          <a:bodyPr wrap="square" anchor="b">
            <a:spAutoFit/>
          </a:bodyPr>
          <a:lstStyle>
            <a:lvl1pPr marL="0" indent="0">
              <a:spcAft>
                <a:spcPts val="0"/>
              </a:spcAft>
              <a:buNone/>
              <a:defRPr sz="28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22" name="Text Placeholder 2">
            <a:extLst>
              <a:ext uri="{FF2B5EF4-FFF2-40B4-BE49-F238E27FC236}">
                <a16:creationId xmlns:a16="http://schemas.microsoft.com/office/drawing/2014/main" id="{7D2B43BB-F80F-E94B-9590-490166D84912}"/>
              </a:ext>
            </a:extLst>
          </p:cNvPr>
          <p:cNvSpPr>
            <a:spLocks noGrp="1"/>
          </p:cNvSpPr>
          <p:nvPr>
            <p:ph type="body" idx="18" hasCustomPrompt="1"/>
          </p:nvPr>
        </p:nvSpPr>
        <p:spPr>
          <a:xfrm>
            <a:off x="1142281" y="3767372"/>
            <a:ext cx="2284561" cy="172740"/>
          </a:xfrm>
        </p:spPr>
        <p:txBody>
          <a:bodyPr wrap="square"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23" name="Text Placeholder 2">
            <a:extLst>
              <a:ext uri="{FF2B5EF4-FFF2-40B4-BE49-F238E27FC236}">
                <a16:creationId xmlns:a16="http://schemas.microsoft.com/office/drawing/2014/main" id="{5D11586B-BB88-E841-BDE0-C232DC44FD95}"/>
              </a:ext>
            </a:extLst>
          </p:cNvPr>
          <p:cNvSpPr>
            <a:spLocks noGrp="1"/>
          </p:cNvSpPr>
          <p:nvPr>
            <p:ph type="body" idx="19" hasCustomPrompt="1"/>
          </p:nvPr>
        </p:nvSpPr>
        <p:spPr>
          <a:xfrm>
            <a:off x="3793906" y="1563863"/>
            <a:ext cx="2284561" cy="230833"/>
          </a:xfrm>
        </p:spPr>
        <p:txBody>
          <a:bodyPr wrap="square" anchor="t">
            <a:spAutoFit/>
          </a:bodyPr>
          <a:lstStyle>
            <a:lvl1pPr marL="0" indent="0">
              <a:spcAft>
                <a:spcPts val="0"/>
              </a:spcAft>
              <a:buNone/>
              <a:defRPr sz="15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add text</a:t>
            </a:r>
          </a:p>
        </p:txBody>
      </p:sp>
      <p:sp>
        <p:nvSpPr>
          <p:cNvPr id="24" name="Text Placeholder 2">
            <a:extLst>
              <a:ext uri="{FF2B5EF4-FFF2-40B4-BE49-F238E27FC236}">
                <a16:creationId xmlns:a16="http://schemas.microsoft.com/office/drawing/2014/main" id="{59FB3666-1E87-CB46-90C6-24A9ED043E99}"/>
              </a:ext>
            </a:extLst>
          </p:cNvPr>
          <p:cNvSpPr>
            <a:spLocks noGrp="1"/>
          </p:cNvSpPr>
          <p:nvPr>
            <p:ph type="body" idx="20" hasCustomPrompt="1"/>
          </p:nvPr>
        </p:nvSpPr>
        <p:spPr>
          <a:xfrm>
            <a:off x="3804538" y="1874778"/>
            <a:ext cx="2284561" cy="942851"/>
          </a:xfrm>
        </p:spPr>
        <p:txBody>
          <a:bodyPr wrap="square" anchor="t">
            <a:no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25" name="Text Placeholder 2">
            <a:extLst>
              <a:ext uri="{FF2B5EF4-FFF2-40B4-BE49-F238E27FC236}">
                <a16:creationId xmlns:a16="http://schemas.microsoft.com/office/drawing/2014/main" id="{71D06E88-E1C6-554B-ACB2-1388ECCFC477}"/>
              </a:ext>
            </a:extLst>
          </p:cNvPr>
          <p:cNvSpPr>
            <a:spLocks noGrp="1"/>
          </p:cNvSpPr>
          <p:nvPr>
            <p:ph type="body" idx="21" hasCustomPrompt="1"/>
          </p:nvPr>
        </p:nvSpPr>
        <p:spPr>
          <a:xfrm>
            <a:off x="3793906" y="3307602"/>
            <a:ext cx="2295194" cy="430887"/>
          </a:xfrm>
        </p:spPr>
        <p:txBody>
          <a:bodyPr wrap="square" anchor="b">
            <a:spAutoFit/>
          </a:bodyPr>
          <a:lstStyle>
            <a:lvl1pPr marL="0" indent="0">
              <a:spcAft>
                <a:spcPts val="0"/>
              </a:spcAft>
              <a:buNone/>
              <a:defRPr sz="28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26" name="Text Placeholder 2">
            <a:extLst>
              <a:ext uri="{FF2B5EF4-FFF2-40B4-BE49-F238E27FC236}">
                <a16:creationId xmlns:a16="http://schemas.microsoft.com/office/drawing/2014/main" id="{04E1B498-F789-6B4C-929F-448D3A7E09A9}"/>
              </a:ext>
            </a:extLst>
          </p:cNvPr>
          <p:cNvSpPr>
            <a:spLocks noGrp="1"/>
          </p:cNvSpPr>
          <p:nvPr>
            <p:ph type="body" idx="22" hasCustomPrompt="1"/>
          </p:nvPr>
        </p:nvSpPr>
        <p:spPr>
          <a:xfrm>
            <a:off x="3804538" y="3767372"/>
            <a:ext cx="2284561" cy="172740"/>
          </a:xfrm>
        </p:spPr>
        <p:txBody>
          <a:bodyPr wrap="square"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27" name="Text Placeholder 2">
            <a:extLst>
              <a:ext uri="{FF2B5EF4-FFF2-40B4-BE49-F238E27FC236}">
                <a16:creationId xmlns:a16="http://schemas.microsoft.com/office/drawing/2014/main" id="{703D466C-3718-F242-B9DF-2DB7662AB580}"/>
              </a:ext>
            </a:extLst>
          </p:cNvPr>
          <p:cNvSpPr>
            <a:spLocks noGrp="1"/>
          </p:cNvSpPr>
          <p:nvPr>
            <p:ph type="body" idx="23" hasCustomPrompt="1"/>
          </p:nvPr>
        </p:nvSpPr>
        <p:spPr>
          <a:xfrm>
            <a:off x="6456163" y="1563863"/>
            <a:ext cx="2284561" cy="230833"/>
          </a:xfrm>
        </p:spPr>
        <p:txBody>
          <a:bodyPr wrap="square" anchor="t">
            <a:spAutoFit/>
          </a:bodyPr>
          <a:lstStyle>
            <a:lvl1pPr marL="0" indent="0">
              <a:spcAft>
                <a:spcPts val="0"/>
              </a:spcAft>
              <a:buNone/>
              <a:defRPr sz="15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add text</a:t>
            </a:r>
          </a:p>
        </p:txBody>
      </p:sp>
      <p:sp>
        <p:nvSpPr>
          <p:cNvPr id="28" name="Text Placeholder 2">
            <a:extLst>
              <a:ext uri="{FF2B5EF4-FFF2-40B4-BE49-F238E27FC236}">
                <a16:creationId xmlns:a16="http://schemas.microsoft.com/office/drawing/2014/main" id="{B73F0385-ED67-AD4D-8608-C489961D5B62}"/>
              </a:ext>
            </a:extLst>
          </p:cNvPr>
          <p:cNvSpPr>
            <a:spLocks noGrp="1"/>
          </p:cNvSpPr>
          <p:nvPr>
            <p:ph type="body" idx="24" hasCustomPrompt="1"/>
          </p:nvPr>
        </p:nvSpPr>
        <p:spPr>
          <a:xfrm>
            <a:off x="6466796" y="1874778"/>
            <a:ext cx="2284561" cy="942851"/>
          </a:xfrm>
        </p:spPr>
        <p:txBody>
          <a:bodyPr wrap="square" anchor="t">
            <a:no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29" name="Text Placeholder 2">
            <a:extLst>
              <a:ext uri="{FF2B5EF4-FFF2-40B4-BE49-F238E27FC236}">
                <a16:creationId xmlns:a16="http://schemas.microsoft.com/office/drawing/2014/main" id="{ADFBF102-F707-8A41-9092-931F5DD49E87}"/>
              </a:ext>
            </a:extLst>
          </p:cNvPr>
          <p:cNvSpPr>
            <a:spLocks noGrp="1"/>
          </p:cNvSpPr>
          <p:nvPr>
            <p:ph type="body" idx="25" hasCustomPrompt="1"/>
          </p:nvPr>
        </p:nvSpPr>
        <p:spPr>
          <a:xfrm>
            <a:off x="6456163" y="3307602"/>
            <a:ext cx="2295194" cy="430887"/>
          </a:xfrm>
        </p:spPr>
        <p:txBody>
          <a:bodyPr wrap="square" anchor="b">
            <a:spAutoFit/>
          </a:bodyPr>
          <a:lstStyle>
            <a:lvl1pPr marL="0" indent="0">
              <a:spcAft>
                <a:spcPts val="0"/>
              </a:spcAft>
              <a:buNone/>
              <a:defRPr sz="28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30" name="Text Placeholder 2">
            <a:extLst>
              <a:ext uri="{FF2B5EF4-FFF2-40B4-BE49-F238E27FC236}">
                <a16:creationId xmlns:a16="http://schemas.microsoft.com/office/drawing/2014/main" id="{572CE571-3876-B640-86F0-2ECB5F3F94B7}"/>
              </a:ext>
            </a:extLst>
          </p:cNvPr>
          <p:cNvSpPr>
            <a:spLocks noGrp="1"/>
          </p:cNvSpPr>
          <p:nvPr>
            <p:ph type="body" idx="26" hasCustomPrompt="1"/>
          </p:nvPr>
        </p:nvSpPr>
        <p:spPr>
          <a:xfrm>
            <a:off x="6466796" y="3767372"/>
            <a:ext cx="2284561" cy="172740"/>
          </a:xfrm>
        </p:spPr>
        <p:txBody>
          <a:bodyPr wrap="square"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31" name="Text Placeholder 2">
            <a:extLst>
              <a:ext uri="{FF2B5EF4-FFF2-40B4-BE49-F238E27FC236}">
                <a16:creationId xmlns:a16="http://schemas.microsoft.com/office/drawing/2014/main" id="{3284B7DF-717C-CE45-BCC4-A7884A8632E7}"/>
              </a:ext>
            </a:extLst>
          </p:cNvPr>
          <p:cNvSpPr>
            <a:spLocks noGrp="1"/>
          </p:cNvSpPr>
          <p:nvPr>
            <p:ph type="body" idx="27" hasCustomPrompt="1"/>
          </p:nvPr>
        </p:nvSpPr>
        <p:spPr>
          <a:xfrm>
            <a:off x="9118420" y="1563863"/>
            <a:ext cx="2284561" cy="230833"/>
          </a:xfrm>
        </p:spPr>
        <p:txBody>
          <a:bodyPr wrap="square" anchor="t">
            <a:spAutoFit/>
          </a:bodyPr>
          <a:lstStyle>
            <a:lvl1pPr marL="0" indent="0">
              <a:spcAft>
                <a:spcPts val="0"/>
              </a:spcAft>
              <a:buNone/>
              <a:defRPr sz="15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add text</a:t>
            </a:r>
          </a:p>
        </p:txBody>
      </p:sp>
      <p:sp>
        <p:nvSpPr>
          <p:cNvPr id="32" name="Text Placeholder 2">
            <a:extLst>
              <a:ext uri="{FF2B5EF4-FFF2-40B4-BE49-F238E27FC236}">
                <a16:creationId xmlns:a16="http://schemas.microsoft.com/office/drawing/2014/main" id="{FCD03DDE-4D27-E546-B96D-0ED1DF019ACA}"/>
              </a:ext>
            </a:extLst>
          </p:cNvPr>
          <p:cNvSpPr>
            <a:spLocks noGrp="1"/>
          </p:cNvSpPr>
          <p:nvPr>
            <p:ph type="body" idx="28" hasCustomPrompt="1"/>
          </p:nvPr>
        </p:nvSpPr>
        <p:spPr>
          <a:xfrm>
            <a:off x="9129053" y="1874778"/>
            <a:ext cx="2284561" cy="942851"/>
          </a:xfrm>
        </p:spPr>
        <p:txBody>
          <a:bodyPr wrap="square" anchor="t">
            <a:no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33" name="Text Placeholder 2">
            <a:extLst>
              <a:ext uri="{FF2B5EF4-FFF2-40B4-BE49-F238E27FC236}">
                <a16:creationId xmlns:a16="http://schemas.microsoft.com/office/drawing/2014/main" id="{7FA2519B-6FFC-4340-BAFA-E118D8DC4800}"/>
              </a:ext>
            </a:extLst>
          </p:cNvPr>
          <p:cNvSpPr>
            <a:spLocks noGrp="1"/>
          </p:cNvSpPr>
          <p:nvPr>
            <p:ph type="body" idx="29" hasCustomPrompt="1"/>
          </p:nvPr>
        </p:nvSpPr>
        <p:spPr>
          <a:xfrm>
            <a:off x="9118420" y="3307602"/>
            <a:ext cx="2295194" cy="430887"/>
          </a:xfrm>
        </p:spPr>
        <p:txBody>
          <a:bodyPr wrap="square" anchor="b">
            <a:spAutoFit/>
          </a:bodyPr>
          <a:lstStyle>
            <a:lvl1pPr marL="0" indent="0">
              <a:spcAft>
                <a:spcPts val="0"/>
              </a:spcAft>
              <a:buNone/>
              <a:defRPr sz="28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34" name="Text Placeholder 2">
            <a:extLst>
              <a:ext uri="{FF2B5EF4-FFF2-40B4-BE49-F238E27FC236}">
                <a16:creationId xmlns:a16="http://schemas.microsoft.com/office/drawing/2014/main" id="{B8BADAC4-27A3-4E45-B1B1-1007DA629489}"/>
              </a:ext>
            </a:extLst>
          </p:cNvPr>
          <p:cNvSpPr>
            <a:spLocks noGrp="1"/>
          </p:cNvSpPr>
          <p:nvPr>
            <p:ph type="body" idx="30" hasCustomPrompt="1"/>
          </p:nvPr>
        </p:nvSpPr>
        <p:spPr>
          <a:xfrm>
            <a:off x="9129053" y="3767372"/>
            <a:ext cx="2284561" cy="172740"/>
          </a:xfrm>
        </p:spPr>
        <p:txBody>
          <a:bodyPr wrap="square"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Tree>
    <p:extLst>
      <p:ext uri="{BB962C8B-B14F-4D97-AF65-F5344CB8AC3E}">
        <p14:creationId xmlns:p14="http://schemas.microsoft.com/office/powerpoint/2010/main" val="41871562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4 col content, with bullet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35" name="Text Placeholder 11">
            <a:extLst>
              <a:ext uri="{FF2B5EF4-FFF2-40B4-BE49-F238E27FC236}">
                <a16:creationId xmlns:a16="http://schemas.microsoft.com/office/drawing/2014/main" id="{3E0C490C-6E46-DA4D-9C35-2B312B0DAD82}"/>
              </a:ext>
            </a:extLst>
          </p:cNvPr>
          <p:cNvSpPr>
            <a:spLocks noGrp="1"/>
          </p:cNvSpPr>
          <p:nvPr>
            <p:ph type="body" sz="quarter" idx="15" hasCustomPrompt="1"/>
          </p:nvPr>
        </p:nvSpPr>
        <p:spPr>
          <a:xfrm>
            <a:off x="1132524" y="1570397"/>
            <a:ext cx="2294318" cy="2603397"/>
          </a:xfrm>
        </p:spPr>
        <p:txBody>
          <a:bodyPr/>
          <a:lstStyle>
            <a:lvl1pPr>
              <a:lnSpc>
                <a:spcPct val="100000"/>
              </a:lnSpc>
              <a:spcAft>
                <a:spcPts val="700"/>
              </a:spcAft>
              <a:defRPr>
                <a:solidFill>
                  <a:schemeClr val="tx1"/>
                </a:solidFill>
              </a:defRPr>
            </a:lvl1pPr>
            <a:lvl2pPr>
              <a:lnSpc>
                <a:spcPct val="117000"/>
              </a:lnSpc>
              <a:spcAft>
                <a:spcPts val="1300"/>
              </a:spcAft>
              <a:defRPr b="0" i="0">
                <a:solidFill>
                  <a:schemeClr val="tx1"/>
                </a:solidFill>
                <a:latin typeface="Helvetica Now Text" panose="020B0504030202020204" pitchFamily="34" charset="77"/>
              </a:defRPr>
            </a:lvl2pPr>
            <a:lvl3pPr>
              <a:lnSpc>
                <a:spcPct val="117000"/>
              </a:lnSpc>
              <a:spcAft>
                <a:spcPts val="1300"/>
              </a:spcAft>
              <a:defRPr b="0" i="0">
                <a:solidFill>
                  <a:schemeClr val="tx1"/>
                </a:solidFill>
                <a:latin typeface="Helvetica Now Text" panose="020B0504030202020204" pitchFamily="34" charset="77"/>
              </a:defRPr>
            </a:lvl3pPr>
            <a:lvl4pPr>
              <a:lnSpc>
                <a:spcPct val="117000"/>
              </a:lnSpc>
              <a:spcAft>
                <a:spcPts val="1300"/>
              </a:spcAft>
              <a:defRPr b="0" i="0">
                <a:solidFill>
                  <a:schemeClr val="tx1"/>
                </a:solidFill>
                <a:latin typeface="Helvetica Now Text" panose="020B0504030202020204" pitchFamily="34" charset="77"/>
              </a:defRPr>
            </a:lvl4pPr>
            <a:lvl5pPr>
              <a:lnSpc>
                <a:spcPct val="117000"/>
              </a:lnSpc>
              <a:spcAft>
                <a:spcPts val="1300"/>
              </a:spcAft>
              <a:defRPr b="0" i="0">
                <a:solidFill>
                  <a:schemeClr val="tx1"/>
                </a:solidFill>
                <a:latin typeface="Helvetica Now Text" panose="020B0504030202020204" pitchFamily="34" charset="77"/>
              </a:defRPr>
            </a:lvl5pPr>
            <a:lvl6pPr indent="-120600">
              <a:lnSpc>
                <a:spcPct val="117000"/>
              </a:lnSpc>
              <a:spcAft>
                <a:spcPts val="1300"/>
              </a:spcAft>
              <a:defRPr b="0" i="0">
                <a:solidFill>
                  <a:schemeClr val="tx2"/>
                </a:solidFill>
                <a:latin typeface="Helvetica Now Text" panose="020B0504030202020204" pitchFamily="34" charset="77"/>
              </a:defRPr>
            </a:lvl6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6" name="Text Placeholder 11">
            <a:extLst>
              <a:ext uri="{FF2B5EF4-FFF2-40B4-BE49-F238E27FC236}">
                <a16:creationId xmlns:a16="http://schemas.microsoft.com/office/drawing/2014/main" id="{323CF613-4B78-124C-8431-E69133B251B2}"/>
              </a:ext>
            </a:extLst>
          </p:cNvPr>
          <p:cNvSpPr>
            <a:spLocks noGrp="1"/>
          </p:cNvSpPr>
          <p:nvPr>
            <p:ph type="body" sz="quarter" idx="16" hasCustomPrompt="1"/>
          </p:nvPr>
        </p:nvSpPr>
        <p:spPr>
          <a:xfrm>
            <a:off x="3816905" y="1570397"/>
            <a:ext cx="2294318" cy="2603397"/>
          </a:xfrm>
        </p:spPr>
        <p:txBody>
          <a:bodyPr/>
          <a:lstStyle>
            <a:lvl1pPr>
              <a:lnSpc>
                <a:spcPct val="100000"/>
              </a:lnSpc>
              <a:spcAft>
                <a:spcPts val="700"/>
              </a:spcAft>
              <a:defRPr>
                <a:solidFill>
                  <a:schemeClr val="tx1"/>
                </a:solidFill>
              </a:defRPr>
            </a:lvl1pPr>
            <a:lvl2pPr>
              <a:lnSpc>
                <a:spcPct val="117000"/>
              </a:lnSpc>
              <a:spcAft>
                <a:spcPts val="1300"/>
              </a:spcAft>
              <a:defRPr b="0" i="0">
                <a:solidFill>
                  <a:schemeClr val="tx1"/>
                </a:solidFill>
                <a:latin typeface="Helvetica Now Text" panose="020B0504030202020204" pitchFamily="34" charset="77"/>
              </a:defRPr>
            </a:lvl2pPr>
            <a:lvl3pPr>
              <a:lnSpc>
                <a:spcPct val="117000"/>
              </a:lnSpc>
              <a:spcAft>
                <a:spcPts val="1300"/>
              </a:spcAft>
              <a:defRPr b="0" i="0">
                <a:solidFill>
                  <a:schemeClr val="tx1"/>
                </a:solidFill>
                <a:latin typeface="Helvetica Now Text" panose="020B0504030202020204" pitchFamily="34" charset="77"/>
              </a:defRPr>
            </a:lvl3pPr>
            <a:lvl4pPr>
              <a:lnSpc>
                <a:spcPct val="117000"/>
              </a:lnSpc>
              <a:spcAft>
                <a:spcPts val="1300"/>
              </a:spcAft>
              <a:defRPr b="0" i="0">
                <a:solidFill>
                  <a:schemeClr val="tx1"/>
                </a:solidFill>
                <a:latin typeface="Helvetica Now Text" panose="020B0504030202020204" pitchFamily="34" charset="77"/>
              </a:defRPr>
            </a:lvl4pPr>
            <a:lvl5pPr>
              <a:lnSpc>
                <a:spcPct val="117000"/>
              </a:lnSpc>
              <a:spcAft>
                <a:spcPts val="1300"/>
              </a:spcAft>
              <a:defRPr b="0" i="0">
                <a:solidFill>
                  <a:schemeClr val="tx1"/>
                </a:solidFill>
                <a:latin typeface="Helvetica Now Text" panose="020B0504030202020204" pitchFamily="34" charset="77"/>
              </a:defRPr>
            </a:lvl5pPr>
            <a:lvl6pPr indent="-120600">
              <a:lnSpc>
                <a:spcPct val="117000"/>
              </a:lnSpc>
              <a:spcAft>
                <a:spcPts val="1300"/>
              </a:spcAft>
              <a:defRPr b="0" i="0">
                <a:solidFill>
                  <a:schemeClr val="tx2"/>
                </a:solidFill>
                <a:latin typeface="Helvetica Now Text" panose="020B0504030202020204" pitchFamily="34" charset="77"/>
              </a:defRPr>
            </a:lvl6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7" name="Text Placeholder 11">
            <a:extLst>
              <a:ext uri="{FF2B5EF4-FFF2-40B4-BE49-F238E27FC236}">
                <a16:creationId xmlns:a16="http://schemas.microsoft.com/office/drawing/2014/main" id="{E44EDEBE-67F4-2647-AFFF-D1E705C4BADC}"/>
              </a:ext>
            </a:extLst>
          </p:cNvPr>
          <p:cNvSpPr>
            <a:spLocks noGrp="1"/>
          </p:cNvSpPr>
          <p:nvPr>
            <p:ph type="body" sz="quarter" idx="17" hasCustomPrompt="1"/>
          </p:nvPr>
        </p:nvSpPr>
        <p:spPr>
          <a:xfrm>
            <a:off x="6466706" y="1570397"/>
            <a:ext cx="2294318" cy="2603397"/>
          </a:xfrm>
        </p:spPr>
        <p:txBody>
          <a:bodyPr/>
          <a:lstStyle>
            <a:lvl1pPr>
              <a:lnSpc>
                <a:spcPct val="100000"/>
              </a:lnSpc>
              <a:spcAft>
                <a:spcPts val="700"/>
              </a:spcAft>
              <a:defRPr>
                <a:solidFill>
                  <a:schemeClr val="tx1"/>
                </a:solidFill>
              </a:defRPr>
            </a:lvl1pPr>
            <a:lvl2pPr>
              <a:lnSpc>
                <a:spcPct val="117000"/>
              </a:lnSpc>
              <a:spcAft>
                <a:spcPts val="1300"/>
              </a:spcAft>
              <a:defRPr b="0" i="0">
                <a:solidFill>
                  <a:schemeClr val="tx1"/>
                </a:solidFill>
                <a:latin typeface="Helvetica Now Text" panose="020B0504030202020204" pitchFamily="34" charset="77"/>
              </a:defRPr>
            </a:lvl2pPr>
            <a:lvl3pPr>
              <a:lnSpc>
                <a:spcPct val="117000"/>
              </a:lnSpc>
              <a:spcAft>
                <a:spcPts val="1300"/>
              </a:spcAft>
              <a:defRPr b="0" i="0">
                <a:solidFill>
                  <a:schemeClr val="tx1"/>
                </a:solidFill>
                <a:latin typeface="Helvetica Now Text" panose="020B0504030202020204" pitchFamily="34" charset="77"/>
              </a:defRPr>
            </a:lvl3pPr>
            <a:lvl4pPr>
              <a:lnSpc>
                <a:spcPct val="117000"/>
              </a:lnSpc>
              <a:spcAft>
                <a:spcPts val="1300"/>
              </a:spcAft>
              <a:defRPr b="0" i="0">
                <a:solidFill>
                  <a:schemeClr val="tx1"/>
                </a:solidFill>
                <a:latin typeface="Helvetica Now Text" panose="020B0504030202020204" pitchFamily="34" charset="77"/>
              </a:defRPr>
            </a:lvl4pPr>
            <a:lvl5pPr>
              <a:lnSpc>
                <a:spcPct val="117000"/>
              </a:lnSpc>
              <a:spcAft>
                <a:spcPts val="1300"/>
              </a:spcAft>
              <a:defRPr b="0" i="0">
                <a:solidFill>
                  <a:schemeClr val="tx1"/>
                </a:solidFill>
                <a:latin typeface="Helvetica Now Text" panose="020B0504030202020204" pitchFamily="34" charset="77"/>
              </a:defRPr>
            </a:lvl5pPr>
            <a:lvl6pPr marL="554038" indent="-119857">
              <a:lnSpc>
                <a:spcPct val="117000"/>
              </a:lnSpc>
              <a:spcAft>
                <a:spcPts val="1300"/>
              </a:spcAft>
              <a:tabLst/>
              <a:defRPr b="0" i="0">
                <a:solidFill>
                  <a:schemeClr val="tx2"/>
                </a:solidFill>
                <a:latin typeface="Helvetica Now Text" panose="020B0504030202020204" pitchFamily="34" charset="77"/>
              </a:defRPr>
            </a:lvl6pPr>
            <a:lvl7pPr>
              <a:defRPr>
                <a:solidFill>
                  <a:schemeClr val="tx2"/>
                </a:solidFill>
              </a:defRPr>
            </a:lvl7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8" name="Text Placeholder 11">
            <a:extLst>
              <a:ext uri="{FF2B5EF4-FFF2-40B4-BE49-F238E27FC236}">
                <a16:creationId xmlns:a16="http://schemas.microsoft.com/office/drawing/2014/main" id="{F47A09BB-CBFA-0D4E-B2BB-868F53588A20}"/>
              </a:ext>
            </a:extLst>
          </p:cNvPr>
          <p:cNvSpPr>
            <a:spLocks noGrp="1"/>
          </p:cNvSpPr>
          <p:nvPr>
            <p:ph type="body" sz="quarter" idx="18" hasCustomPrompt="1"/>
          </p:nvPr>
        </p:nvSpPr>
        <p:spPr>
          <a:xfrm>
            <a:off x="9524033" y="1570397"/>
            <a:ext cx="2294318" cy="2603397"/>
          </a:xfrm>
        </p:spPr>
        <p:txBody>
          <a:bodyPr/>
          <a:lstStyle>
            <a:lvl1pPr>
              <a:lnSpc>
                <a:spcPct val="100000"/>
              </a:lnSpc>
              <a:spcAft>
                <a:spcPts val="700"/>
              </a:spcAft>
              <a:defRPr>
                <a:solidFill>
                  <a:schemeClr val="tx1"/>
                </a:solidFill>
              </a:defRPr>
            </a:lvl1pPr>
            <a:lvl2pPr>
              <a:lnSpc>
                <a:spcPct val="117000"/>
              </a:lnSpc>
              <a:spcAft>
                <a:spcPts val="1300"/>
              </a:spcAft>
              <a:defRPr b="0" i="0">
                <a:solidFill>
                  <a:schemeClr val="tx1"/>
                </a:solidFill>
                <a:latin typeface="Helvetica Now Text" panose="020B0504030202020204" pitchFamily="34" charset="77"/>
              </a:defRPr>
            </a:lvl2pPr>
            <a:lvl3pPr>
              <a:lnSpc>
                <a:spcPct val="117000"/>
              </a:lnSpc>
              <a:spcAft>
                <a:spcPts val="1300"/>
              </a:spcAft>
              <a:defRPr b="0" i="0">
                <a:solidFill>
                  <a:schemeClr val="tx1"/>
                </a:solidFill>
                <a:latin typeface="Helvetica Now Text" panose="020B0504030202020204" pitchFamily="34" charset="77"/>
              </a:defRPr>
            </a:lvl3pPr>
            <a:lvl4pPr>
              <a:lnSpc>
                <a:spcPct val="117000"/>
              </a:lnSpc>
              <a:spcAft>
                <a:spcPts val="1300"/>
              </a:spcAft>
              <a:defRPr b="0" i="0">
                <a:solidFill>
                  <a:schemeClr val="tx1"/>
                </a:solidFill>
                <a:latin typeface="Helvetica Now Text" panose="020B0504030202020204" pitchFamily="34" charset="77"/>
              </a:defRPr>
            </a:lvl4pPr>
            <a:lvl5pPr>
              <a:lnSpc>
                <a:spcPct val="117000"/>
              </a:lnSpc>
              <a:spcAft>
                <a:spcPts val="1300"/>
              </a:spcAft>
              <a:defRPr b="0" i="0">
                <a:solidFill>
                  <a:schemeClr val="tx1"/>
                </a:solidFill>
                <a:latin typeface="Helvetica Now Text" panose="020B0504030202020204" pitchFamily="34" charset="77"/>
              </a:defRPr>
            </a:lvl5pPr>
            <a:lvl6pPr indent="-120600">
              <a:lnSpc>
                <a:spcPct val="117000"/>
              </a:lnSpc>
              <a:spcAft>
                <a:spcPts val="1300"/>
              </a:spcAft>
              <a:defRPr b="0" i="0">
                <a:solidFill>
                  <a:schemeClr val="tx2"/>
                </a:solidFill>
                <a:latin typeface="Helvetica Now Text" panose="020B0504030202020204" pitchFamily="34" charset="77"/>
              </a:defRPr>
            </a:lvl6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585172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itle, 2 col content and 1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33F0F45A-F682-2D49-8730-9963CCAA667F}"/>
              </a:ext>
            </a:extLst>
          </p:cNvPr>
          <p:cNvSpPr>
            <a:spLocks noGrp="1"/>
          </p:cNvSpPr>
          <p:nvPr>
            <p:ph type="pic" sz="quarter" idx="16"/>
          </p:nvPr>
        </p:nvSpPr>
        <p:spPr>
          <a:xfrm>
            <a:off x="8380958" y="0"/>
            <a:ext cx="3811042" cy="6858000"/>
          </a:xfrm>
        </p:spPr>
        <p:txBody>
          <a:bodyPr tIns="5669280"/>
          <a:lstStyle>
            <a:lvl1pPr algn="ctr">
              <a:defRPr b="0"/>
            </a:lvl1pPr>
          </a:lstStyle>
          <a:p>
            <a:r>
              <a:rPr lang="en-US"/>
              <a:t>Click icon to add picture</a:t>
            </a:r>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bg1"/>
                </a:solidFill>
                <a:latin typeface="Helvetica Now Text" panose="020B0504030202020204" pitchFamily="34" charset="77"/>
              </a:defRPr>
            </a:lvl1pPr>
          </a:lstStyle>
          <a:p>
            <a:r>
              <a:rPr lang="en-GB" dirty="0"/>
              <a:t>Legal Copy Helvetica Regular 8/9.6 White</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1123230" y="468192"/>
            <a:ext cx="6875910" cy="400110"/>
          </a:xfrm>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30" y="843284"/>
            <a:ext cx="6875910"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pPr lvl="0"/>
            <a:r>
              <a:rPr lang="en-GB" dirty="0"/>
              <a:t>Click to add subhead</a:t>
            </a:r>
            <a:endParaRPr lang="en-US" dirty="0"/>
          </a:p>
        </p:txBody>
      </p:sp>
      <p:sp>
        <p:nvSpPr>
          <p:cNvPr id="9" name="Text Placeholder 8">
            <a:extLst>
              <a:ext uri="{FF2B5EF4-FFF2-40B4-BE49-F238E27FC236}">
                <a16:creationId xmlns:a16="http://schemas.microsoft.com/office/drawing/2014/main" id="{C9E4C97E-00D5-394C-B6B1-5D95FD196B6C}"/>
              </a:ext>
            </a:extLst>
          </p:cNvPr>
          <p:cNvSpPr>
            <a:spLocks noGrp="1"/>
          </p:cNvSpPr>
          <p:nvPr>
            <p:ph type="body" sz="quarter" idx="14" hasCustomPrompt="1"/>
          </p:nvPr>
        </p:nvSpPr>
        <p:spPr>
          <a:xfrm>
            <a:off x="1130954" y="1563241"/>
            <a:ext cx="3092368" cy="443128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8">
            <a:extLst>
              <a:ext uri="{FF2B5EF4-FFF2-40B4-BE49-F238E27FC236}">
                <a16:creationId xmlns:a16="http://schemas.microsoft.com/office/drawing/2014/main" id="{E8CCE00E-6A41-1C48-A182-3BE9BB39784F}"/>
              </a:ext>
            </a:extLst>
          </p:cNvPr>
          <p:cNvSpPr>
            <a:spLocks noGrp="1"/>
          </p:cNvSpPr>
          <p:nvPr>
            <p:ph type="body" sz="quarter" idx="15" hasCustomPrompt="1"/>
          </p:nvPr>
        </p:nvSpPr>
        <p:spPr>
          <a:xfrm>
            <a:off x="4560359" y="1563241"/>
            <a:ext cx="3092368" cy="443128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58571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4">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1522512" y="0"/>
            <a:ext cx="6483665" cy="6857554"/>
          </a:xfrm>
          <a:solidFill>
            <a:schemeClr val="bg1">
              <a:lumMod val="95000"/>
            </a:schemeClr>
          </a:solidFill>
        </p:spPr>
        <p:txBody>
          <a:bodyPr tIns="5669280"/>
          <a:lstStyle>
            <a:lvl1pPr algn="ctr">
              <a:defRPr/>
            </a:lvl1pPr>
          </a:lstStyle>
          <a:p>
            <a:r>
              <a:rPr lang="en-US" dirty="0"/>
              <a:t>Click icon to add picture</a:t>
            </a:r>
            <a:endParaRPr lang="en-GB" dirty="0"/>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sp>
        <p:nvSpPr>
          <p:cNvPr id="9" name="Footer Placeholder 3">
            <a:extLst>
              <a:ext uri="{FF2B5EF4-FFF2-40B4-BE49-F238E27FC236}">
                <a16:creationId xmlns:a16="http://schemas.microsoft.com/office/drawing/2014/main" id="{E6D85B0E-0EBF-7145-BA52-997F84B0DB8C}"/>
              </a:ext>
            </a:extLst>
          </p:cNvPr>
          <p:cNvSpPr>
            <a:spLocks noGrp="1"/>
          </p:cNvSpPr>
          <p:nvPr>
            <p:ph type="ftr" sz="quarter" idx="3"/>
          </p:nvPr>
        </p:nvSpPr>
        <p:spPr>
          <a:xfrm>
            <a:off x="8364691" y="6277286"/>
            <a:ext cx="3449906"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12" name="Text Placeholder 4">
            <a:extLst>
              <a:ext uri="{FF2B5EF4-FFF2-40B4-BE49-F238E27FC236}">
                <a16:creationId xmlns:a16="http://schemas.microsoft.com/office/drawing/2014/main" id="{8EFE0667-A6DC-BB45-B75C-FD044D4032C7}"/>
              </a:ext>
            </a:extLst>
          </p:cNvPr>
          <p:cNvSpPr>
            <a:spLocks noGrp="1"/>
          </p:cNvSpPr>
          <p:nvPr>
            <p:ph type="body" sz="quarter" idx="16" hasCustomPrompt="1"/>
          </p:nvPr>
        </p:nvSpPr>
        <p:spPr>
          <a:xfrm>
            <a:off x="8364691" y="1562100"/>
            <a:ext cx="3442178" cy="4438650"/>
          </a:xfrm>
        </p:spPr>
        <p:txBody>
          <a:bodyPr/>
          <a:lstStyle>
            <a:lvl1pPr>
              <a:spcBef>
                <a:spcPts val="569"/>
              </a:spcBef>
              <a:defRPr sz="2438">
                <a:solidFill>
                  <a:schemeClr val="tx1"/>
                </a:solidFill>
              </a:defRPr>
            </a:lvl1pPr>
            <a:lvl2pPr>
              <a:lnSpc>
                <a:spcPct val="100000"/>
              </a:lnSpc>
              <a:spcBef>
                <a:spcPts val="406"/>
              </a:spcBef>
              <a:defRPr sz="1625">
                <a:solidFill>
                  <a:schemeClr val="tx1"/>
                </a:solidFill>
              </a:defRPr>
            </a:lvl2pPr>
            <a:lvl3pPr marL="0" indent="0">
              <a:lnSpc>
                <a:spcPct val="100000"/>
              </a:lnSpc>
              <a:spcBef>
                <a:spcPts val="1625"/>
              </a:spcBef>
              <a:spcAft>
                <a:spcPts val="406"/>
              </a:spcAft>
              <a:buNone/>
              <a:defRPr sz="975">
                <a:solidFill>
                  <a:schemeClr val="tx1"/>
                </a:solidFill>
              </a:defRPr>
            </a:lvl3pPr>
            <a:lvl4pPr marL="0" indent="0">
              <a:lnSpc>
                <a:spcPct val="100000"/>
              </a:lnSpc>
              <a:spcBef>
                <a:spcPts val="406"/>
              </a:spcBef>
              <a:spcAft>
                <a:spcPts val="406"/>
              </a:spcAft>
              <a:buNone/>
              <a:tabLst/>
              <a:defRPr>
                <a:solidFill>
                  <a:schemeClr val="tx1"/>
                </a:solidFill>
              </a:defRPr>
            </a:lvl4pPr>
            <a:lvl5pPr marL="0" indent="0">
              <a:lnSpc>
                <a:spcPct val="100000"/>
              </a:lnSpc>
              <a:spcBef>
                <a:spcPts val="406"/>
              </a:spcBef>
              <a:spcAft>
                <a:spcPts val="406"/>
              </a:spcAft>
              <a:buNone/>
              <a:tabLst/>
              <a:defRPr>
                <a:solidFill>
                  <a:schemeClr val="tx1"/>
                </a:solidFill>
              </a:defRPr>
            </a:lvl5pPr>
          </a:lstStyle>
          <a:p>
            <a:pPr lvl="0"/>
            <a:r>
              <a:rPr lang="en-GB" dirty="0"/>
              <a:t>First level – title</a:t>
            </a:r>
            <a:br>
              <a:rPr lang="en-GB" dirty="0"/>
            </a:br>
            <a:r>
              <a:rPr lang="en-GB" dirty="0"/>
              <a:t>Second level – subtitle</a:t>
            </a:r>
            <a:br>
              <a:rPr lang="en-GB" dirty="0"/>
            </a:br>
            <a:r>
              <a:rPr lang="en-GB" dirty="0"/>
              <a:t>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pic>
        <p:nvPicPr>
          <p:cNvPr id="6" name="Graphic 5">
            <a:extLst>
              <a:ext uri="{FF2B5EF4-FFF2-40B4-BE49-F238E27FC236}">
                <a16:creationId xmlns:a16="http://schemas.microsoft.com/office/drawing/2014/main" id="{49E251BA-D576-4F2D-A8CA-DDB830A0D1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pic>
        <p:nvPicPr>
          <p:cNvPr id="7" name="Graphic 6">
            <a:extLst>
              <a:ext uri="{FF2B5EF4-FFF2-40B4-BE49-F238E27FC236}">
                <a16:creationId xmlns:a16="http://schemas.microsoft.com/office/drawing/2014/main" id="{89E63ECD-EC64-4F43-A0E7-73EE81CABF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pic>
        <p:nvPicPr>
          <p:cNvPr id="10" name="Graphic 9">
            <a:extLst>
              <a:ext uri="{FF2B5EF4-FFF2-40B4-BE49-F238E27FC236}">
                <a16:creationId xmlns:a16="http://schemas.microsoft.com/office/drawing/2014/main" id="{993F7E65-547E-4AF2-918B-72EBCE4762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spTree>
    <p:extLst>
      <p:ext uri="{BB962C8B-B14F-4D97-AF65-F5344CB8AC3E}">
        <p14:creationId xmlns:p14="http://schemas.microsoft.com/office/powerpoint/2010/main" val="136557580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1 col content and 1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33F0F45A-F682-2D49-8730-9963CCAA667F}"/>
              </a:ext>
            </a:extLst>
          </p:cNvPr>
          <p:cNvSpPr>
            <a:spLocks noGrp="1"/>
          </p:cNvSpPr>
          <p:nvPr>
            <p:ph type="pic" sz="quarter" idx="16"/>
          </p:nvPr>
        </p:nvSpPr>
        <p:spPr>
          <a:xfrm>
            <a:off x="8380958" y="0"/>
            <a:ext cx="3811042" cy="6858000"/>
          </a:xfrm>
        </p:spPr>
        <p:txBody>
          <a:bodyPr tIns="5669280"/>
          <a:lstStyle>
            <a:lvl1pPr algn="ctr">
              <a:defRPr b="0"/>
            </a:lvl1pPr>
          </a:lstStyle>
          <a:p>
            <a:r>
              <a:rPr lang="en-US"/>
              <a:t>Click icon to add picture</a:t>
            </a:r>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bg1"/>
                </a:solidFill>
                <a:latin typeface="Helvetica Now Text" panose="020B0504030202020204" pitchFamily="34" charset="77"/>
              </a:defRPr>
            </a:lvl1pPr>
          </a:lstStyle>
          <a:p>
            <a:r>
              <a:rPr lang="en-GB" dirty="0"/>
              <a:t>Legal Copy Helvetica Regular 8/9.6 White</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1123230" y="468192"/>
            <a:ext cx="6875910" cy="400110"/>
          </a:xfrm>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30" y="843284"/>
            <a:ext cx="6875910"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9" name="Text Placeholder 8">
            <a:extLst>
              <a:ext uri="{FF2B5EF4-FFF2-40B4-BE49-F238E27FC236}">
                <a16:creationId xmlns:a16="http://schemas.microsoft.com/office/drawing/2014/main" id="{C9E4C97E-00D5-394C-B6B1-5D95FD196B6C}"/>
              </a:ext>
            </a:extLst>
          </p:cNvPr>
          <p:cNvSpPr>
            <a:spLocks noGrp="1"/>
          </p:cNvSpPr>
          <p:nvPr>
            <p:ph type="body" sz="quarter" idx="14" hasCustomPrompt="1"/>
          </p:nvPr>
        </p:nvSpPr>
        <p:spPr>
          <a:xfrm>
            <a:off x="1130954" y="1563240"/>
            <a:ext cx="6868186" cy="4451476"/>
          </a:xfrm>
        </p:spPr>
        <p:txBody>
          <a:body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8100463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 1 col content and large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33F0F45A-F682-2D49-8730-9963CCAA667F}"/>
              </a:ext>
            </a:extLst>
          </p:cNvPr>
          <p:cNvSpPr>
            <a:spLocks noGrp="1"/>
          </p:cNvSpPr>
          <p:nvPr>
            <p:ph type="pic" sz="quarter" idx="16"/>
          </p:nvPr>
        </p:nvSpPr>
        <p:spPr>
          <a:xfrm>
            <a:off x="5333554" y="0"/>
            <a:ext cx="6858446" cy="6858000"/>
          </a:xfrm>
        </p:spPr>
        <p:txBody>
          <a:bodyPr tIns="5669280"/>
          <a:lstStyle>
            <a:lvl1pPr algn="ctr">
              <a:defRPr b="0"/>
            </a:lvl1pPr>
          </a:lstStyle>
          <a:p>
            <a:r>
              <a:rPr lang="en-US"/>
              <a:t>Click icon to add picture</a:t>
            </a:r>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bg1"/>
                </a:solidFill>
                <a:latin typeface="Helvetica Now Text" panose="020B0504030202020204" pitchFamily="34" charset="77"/>
              </a:defRPr>
            </a:lvl1pPr>
          </a:lstStyle>
          <a:p>
            <a:r>
              <a:rPr lang="en-GB" dirty="0"/>
              <a:t>Legal Copy Helvetica Regular 8/9.6 White</a:t>
            </a:r>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1123230" y="468192"/>
            <a:ext cx="3828505" cy="400110"/>
          </a:xfrm>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30" y="843284"/>
            <a:ext cx="3828505"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10" name="Text Placeholder 8">
            <a:extLst>
              <a:ext uri="{FF2B5EF4-FFF2-40B4-BE49-F238E27FC236}">
                <a16:creationId xmlns:a16="http://schemas.microsoft.com/office/drawing/2014/main" id="{847EF4F2-8463-C345-BD26-41417596A8BA}"/>
              </a:ext>
            </a:extLst>
          </p:cNvPr>
          <p:cNvSpPr>
            <a:spLocks noGrp="1"/>
          </p:cNvSpPr>
          <p:nvPr>
            <p:ph type="body" sz="quarter" idx="14" hasCustomPrompt="1"/>
          </p:nvPr>
        </p:nvSpPr>
        <p:spPr>
          <a:xfrm>
            <a:off x="1130954" y="1563240"/>
            <a:ext cx="3438963" cy="4451476"/>
          </a:xfrm>
        </p:spPr>
        <p:txBody>
          <a:body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3605746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tact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10" name="Text Placeholder 9">
            <a:extLst>
              <a:ext uri="{FF2B5EF4-FFF2-40B4-BE49-F238E27FC236}">
                <a16:creationId xmlns:a16="http://schemas.microsoft.com/office/drawing/2014/main" id="{C1B5DE5E-701C-F94A-8940-19FE453292C7}"/>
              </a:ext>
            </a:extLst>
          </p:cNvPr>
          <p:cNvSpPr>
            <a:spLocks noGrp="1"/>
          </p:cNvSpPr>
          <p:nvPr>
            <p:ph type="body" sz="quarter" idx="14" hasCustomPrompt="1"/>
          </p:nvPr>
        </p:nvSpPr>
        <p:spPr>
          <a:xfrm>
            <a:off x="1135540" y="1557805"/>
            <a:ext cx="3054940" cy="172740"/>
          </a:xfrm>
        </p:spPr>
        <p:txBody>
          <a:bodyPr wrap="square">
            <a:spAutoFit/>
          </a:bodyPr>
          <a:lstStyle>
            <a:lvl1pPr marL="0">
              <a:lnSpc>
                <a:spcPct val="117000"/>
              </a:lnSpc>
              <a:spcAft>
                <a:spcPts val="500"/>
              </a:spcAft>
              <a:defRPr sz="1000" b="0">
                <a:solidFill>
                  <a:schemeClr val="tx1"/>
                </a:solidFill>
              </a:defRPr>
            </a:lvl1pPr>
            <a:lvl2pPr marL="0">
              <a:lnSpc>
                <a:spcPct val="117000"/>
              </a:lnSpc>
              <a:spcAft>
                <a:spcPts val="500"/>
              </a:spcAft>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500"/>
              </a:spcAft>
              <a:buFont typeface="Arial" panose="020B0604020202020204" pitchFamily="34" charset="0"/>
              <a:buNone/>
              <a:tabLst/>
              <a:defRPr/>
            </a:lvl4pPr>
            <a:lvl5pPr marL="0" indent="0">
              <a:lnSpc>
                <a:spcPct val="117000"/>
              </a:lnSpc>
              <a:spcAft>
                <a:spcPts val="500"/>
              </a:spcAft>
              <a:buFont typeface="Arial" panose="020B0604020202020204" pitchFamily="34" charset="0"/>
              <a:buNone/>
              <a:tabLst/>
              <a:defRPr/>
            </a:lvl5pPr>
          </a:lstStyle>
          <a:p>
            <a:pPr lvl="0"/>
            <a:r>
              <a:rPr lang="en-US" dirty="0"/>
              <a:t>Click to add text</a:t>
            </a:r>
          </a:p>
        </p:txBody>
      </p:sp>
      <p:sp>
        <p:nvSpPr>
          <p:cNvPr id="13" name="Text Placeholder 9">
            <a:extLst>
              <a:ext uri="{FF2B5EF4-FFF2-40B4-BE49-F238E27FC236}">
                <a16:creationId xmlns:a16="http://schemas.microsoft.com/office/drawing/2014/main" id="{B6F1B50A-A6CD-454A-BF8F-179FABBD814A}"/>
              </a:ext>
            </a:extLst>
          </p:cNvPr>
          <p:cNvSpPr>
            <a:spLocks noGrp="1"/>
          </p:cNvSpPr>
          <p:nvPr>
            <p:ph type="body" sz="quarter" idx="15" hasCustomPrompt="1"/>
          </p:nvPr>
        </p:nvSpPr>
        <p:spPr>
          <a:xfrm>
            <a:off x="1135540" y="2774547"/>
            <a:ext cx="1530046" cy="712888"/>
          </a:xfrm>
        </p:spPr>
        <p:txBody>
          <a:bodyPr wrap="square">
            <a:spAutoFit/>
          </a:bodyPr>
          <a:lstStyle>
            <a:lvl1pPr marL="0">
              <a:lnSpc>
                <a:spcPct val="117000"/>
              </a:lnSpc>
              <a:spcBef>
                <a:spcPts val="500"/>
              </a:spcBef>
              <a:spcAft>
                <a:spcPts val="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6" name="Text Placeholder 9">
            <a:extLst>
              <a:ext uri="{FF2B5EF4-FFF2-40B4-BE49-F238E27FC236}">
                <a16:creationId xmlns:a16="http://schemas.microsoft.com/office/drawing/2014/main" id="{92BB6A5F-4A27-3A45-A3A2-B24C0CFCE194}"/>
              </a:ext>
            </a:extLst>
          </p:cNvPr>
          <p:cNvSpPr>
            <a:spLocks noGrp="1"/>
          </p:cNvSpPr>
          <p:nvPr>
            <p:ph type="body" sz="quarter" idx="16" hasCustomPrompt="1"/>
          </p:nvPr>
        </p:nvSpPr>
        <p:spPr>
          <a:xfrm>
            <a:off x="1135540" y="3675032"/>
            <a:ext cx="1530046" cy="712888"/>
          </a:xfrm>
        </p:spPr>
        <p:txBody>
          <a:bodyPr wrap="square">
            <a:spAutoFit/>
          </a:bodyPr>
          <a:lstStyle>
            <a:lvl1pPr marL="0">
              <a:lnSpc>
                <a:spcPct val="117000"/>
              </a:lnSpc>
              <a:spcBef>
                <a:spcPts val="500"/>
              </a:spcBef>
              <a:spcAft>
                <a:spcPts val="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7" name="Text Placeholder 9">
            <a:extLst>
              <a:ext uri="{FF2B5EF4-FFF2-40B4-BE49-F238E27FC236}">
                <a16:creationId xmlns:a16="http://schemas.microsoft.com/office/drawing/2014/main" id="{F40F0EBB-2640-1C41-B3A1-4727F17E0E39}"/>
              </a:ext>
            </a:extLst>
          </p:cNvPr>
          <p:cNvSpPr>
            <a:spLocks noGrp="1"/>
          </p:cNvSpPr>
          <p:nvPr>
            <p:ph type="body" sz="quarter" idx="17" hasCustomPrompt="1"/>
          </p:nvPr>
        </p:nvSpPr>
        <p:spPr>
          <a:xfrm>
            <a:off x="1135540" y="4575517"/>
            <a:ext cx="1530046" cy="712888"/>
          </a:xfrm>
        </p:spPr>
        <p:txBody>
          <a:bodyPr wrap="square">
            <a:spAutoFit/>
          </a:bodyPr>
          <a:lstStyle>
            <a:lvl1pPr marL="0">
              <a:lnSpc>
                <a:spcPct val="117000"/>
              </a:lnSpc>
              <a:spcBef>
                <a:spcPts val="500"/>
              </a:spcBef>
              <a:spcAft>
                <a:spcPts val="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8" name="Text Placeholder 9">
            <a:extLst>
              <a:ext uri="{FF2B5EF4-FFF2-40B4-BE49-F238E27FC236}">
                <a16:creationId xmlns:a16="http://schemas.microsoft.com/office/drawing/2014/main" id="{1CE64662-D4B3-5249-ABA5-6779DB4C0A29}"/>
              </a:ext>
            </a:extLst>
          </p:cNvPr>
          <p:cNvSpPr>
            <a:spLocks noGrp="1"/>
          </p:cNvSpPr>
          <p:nvPr>
            <p:ph type="body" sz="quarter" idx="18" hasCustomPrompt="1"/>
          </p:nvPr>
        </p:nvSpPr>
        <p:spPr>
          <a:xfrm>
            <a:off x="3044977" y="2774547"/>
            <a:ext cx="1530046" cy="712888"/>
          </a:xfrm>
        </p:spPr>
        <p:txBody>
          <a:bodyPr wrap="square">
            <a:spAutoFit/>
          </a:bodyPr>
          <a:lstStyle>
            <a:lvl1pPr marL="0">
              <a:lnSpc>
                <a:spcPct val="117000"/>
              </a:lnSpc>
              <a:spcBef>
                <a:spcPts val="400"/>
              </a:spcBef>
              <a:spcAft>
                <a:spcPts val="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9" name="Text Placeholder 9">
            <a:extLst>
              <a:ext uri="{FF2B5EF4-FFF2-40B4-BE49-F238E27FC236}">
                <a16:creationId xmlns:a16="http://schemas.microsoft.com/office/drawing/2014/main" id="{4A7D8163-732A-F54A-8B73-00C95459C7BD}"/>
              </a:ext>
            </a:extLst>
          </p:cNvPr>
          <p:cNvSpPr>
            <a:spLocks noGrp="1"/>
          </p:cNvSpPr>
          <p:nvPr>
            <p:ph type="body" sz="quarter" idx="19" hasCustomPrompt="1"/>
          </p:nvPr>
        </p:nvSpPr>
        <p:spPr>
          <a:xfrm>
            <a:off x="3044977" y="3675032"/>
            <a:ext cx="1530046" cy="712888"/>
          </a:xfrm>
        </p:spPr>
        <p:txBody>
          <a:bodyPr wrap="square">
            <a:spAutoFit/>
          </a:bodyPr>
          <a:lstStyle>
            <a:lvl1pPr marL="0">
              <a:lnSpc>
                <a:spcPct val="117000"/>
              </a:lnSpc>
              <a:spcBef>
                <a:spcPts val="500"/>
              </a:spcBef>
              <a:spcAft>
                <a:spcPts val="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20" name="Text Placeholder 9">
            <a:extLst>
              <a:ext uri="{FF2B5EF4-FFF2-40B4-BE49-F238E27FC236}">
                <a16:creationId xmlns:a16="http://schemas.microsoft.com/office/drawing/2014/main" id="{42D5C87C-08A5-3F42-8CC3-9D155CECEC9E}"/>
              </a:ext>
            </a:extLst>
          </p:cNvPr>
          <p:cNvSpPr>
            <a:spLocks noGrp="1"/>
          </p:cNvSpPr>
          <p:nvPr>
            <p:ph type="body" sz="quarter" idx="20" hasCustomPrompt="1"/>
          </p:nvPr>
        </p:nvSpPr>
        <p:spPr>
          <a:xfrm>
            <a:off x="3044977" y="4575517"/>
            <a:ext cx="1530046" cy="712888"/>
          </a:xfrm>
        </p:spPr>
        <p:txBody>
          <a:bodyPr wrap="square">
            <a:spAutoFit/>
          </a:bodyPr>
          <a:lstStyle>
            <a:lvl1pPr marL="0">
              <a:lnSpc>
                <a:spcPct val="117000"/>
              </a:lnSpc>
              <a:spcBef>
                <a:spcPts val="500"/>
              </a:spcBef>
              <a:spcAft>
                <a:spcPts val="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22" name="Text Placeholder 9">
            <a:extLst>
              <a:ext uri="{FF2B5EF4-FFF2-40B4-BE49-F238E27FC236}">
                <a16:creationId xmlns:a16="http://schemas.microsoft.com/office/drawing/2014/main" id="{833593CB-E635-AD44-BA7D-B4DB0B562D78}"/>
              </a:ext>
            </a:extLst>
          </p:cNvPr>
          <p:cNvSpPr>
            <a:spLocks noGrp="1"/>
          </p:cNvSpPr>
          <p:nvPr>
            <p:ph type="body" sz="quarter" idx="21" hasCustomPrompt="1"/>
          </p:nvPr>
        </p:nvSpPr>
        <p:spPr>
          <a:xfrm>
            <a:off x="4945678" y="1557805"/>
            <a:ext cx="3084608" cy="1098763"/>
          </a:xfrm>
        </p:spPr>
        <p:txBody>
          <a:bodyPr wrap="square">
            <a:spAutoFit/>
          </a:bodyPr>
          <a:lstStyle>
            <a:lvl1pPr marL="0">
              <a:lnSpc>
                <a:spcPct val="117000"/>
              </a:lnSpc>
              <a:spcBef>
                <a:spcPts val="0"/>
              </a:spcBef>
              <a:spcAft>
                <a:spcPts val="40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Bef>
                <a:spcPts val="500"/>
              </a:spcBef>
              <a:spcAft>
                <a:spcPts val="250"/>
              </a:spcAft>
              <a:buFont typeface="Arial" panose="020B0604020202020204" pitchFamily="34" charset="0"/>
              <a:buNone/>
              <a:tabLst/>
              <a:defRPr sz="500" b="1" i="0">
                <a:solidFill>
                  <a:schemeClr val="tx1"/>
                </a:solidFill>
                <a:latin typeface="Helvetica Now Text" panose="020B0504030202020204" pitchFamily="34" charset="77"/>
              </a:defRPr>
            </a:lvl3pPr>
            <a:lvl4pPr marL="0" indent="0">
              <a:lnSpc>
                <a:spcPct val="100000"/>
              </a:lnSpc>
              <a:spcAft>
                <a:spcPts val="250"/>
              </a:spcAft>
              <a:buFont typeface="Arial" panose="020B0604020202020204" pitchFamily="34" charset="0"/>
              <a:buNone/>
              <a:tabLst/>
              <a:defRPr sz="500" b="0" i="0">
                <a:solidFill>
                  <a:schemeClr val="tx1"/>
                </a:solidFill>
                <a:latin typeface="Helvetica Now Text" panose="020B0504030202020204" pitchFamily="34" charset="77"/>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 Click to add small text bold Third level. Click to add small text Fourth level </a:t>
            </a:r>
          </a:p>
          <a:p>
            <a:pPr lvl="1"/>
            <a:r>
              <a:rPr lang="en-US" dirty="0"/>
              <a:t>Second level</a:t>
            </a:r>
          </a:p>
          <a:p>
            <a:pPr lvl="2"/>
            <a:r>
              <a:rPr lang="en-US" dirty="0"/>
              <a:t>Third level</a:t>
            </a:r>
          </a:p>
          <a:p>
            <a:pPr lvl="3"/>
            <a:r>
              <a:rPr lang="en-US" dirty="0"/>
              <a:t>Fourth level</a:t>
            </a:r>
          </a:p>
        </p:txBody>
      </p:sp>
      <p:sp>
        <p:nvSpPr>
          <p:cNvPr id="14" name="Title 4">
            <a:extLst>
              <a:ext uri="{FF2B5EF4-FFF2-40B4-BE49-F238E27FC236}">
                <a16:creationId xmlns:a16="http://schemas.microsoft.com/office/drawing/2014/main" id="{A616470C-5D44-1543-BC17-F6DB941BB05A}"/>
              </a:ext>
            </a:extLst>
          </p:cNvPr>
          <p:cNvSpPr>
            <a:spLocks noGrp="1"/>
          </p:cNvSpPr>
          <p:nvPr>
            <p:ph type="title" hasCustomPrompt="1"/>
          </p:nvPr>
        </p:nvSpPr>
        <p:spPr>
          <a:xfrm>
            <a:off x="1123229" y="468192"/>
            <a:ext cx="10686952" cy="400110"/>
          </a:xfrm>
        </p:spPr>
        <p:txBody>
          <a:bodyPr/>
          <a:lstStyle/>
          <a:p>
            <a:r>
              <a:rPr lang="en-US" dirty="0"/>
              <a:t>Contacts – click to add title</a:t>
            </a:r>
            <a:endParaRPr lang="en-GB" dirty="0"/>
          </a:p>
        </p:txBody>
      </p:sp>
      <p:sp>
        <p:nvSpPr>
          <p:cNvPr id="15" name="Subtitle 2">
            <a:extLst>
              <a:ext uri="{FF2B5EF4-FFF2-40B4-BE49-F238E27FC236}">
                <a16:creationId xmlns:a16="http://schemas.microsoft.com/office/drawing/2014/main" id="{56B70E86-3214-1440-AB9C-6ABFB8CFCF04}"/>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Tree>
    <p:extLst>
      <p:ext uri="{BB962C8B-B14F-4D97-AF65-F5344CB8AC3E}">
        <p14:creationId xmlns:p14="http://schemas.microsoft.com/office/powerpoint/2010/main" val="160665220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iscussion">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dirty="0"/>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25" name="Text Placeholder 24">
            <a:extLst>
              <a:ext uri="{FF2B5EF4-FFF2-40B4-BE49-F238E27FC236}">
                <a16:creationId xmlns:a16="http://schemas.microsoft.com/office/drawing/2014/main" id="{4E910327-66FD-5940-AD7F-B69B8A244A9F}"/>
              </a:ext>
            </a:extLst>
          </p:cNvPr>
          <p:cNvSpPr>
            <a:spLocks noGrp="1"/>
          </p:cNvSpPr>
          <p:nvPr>
            <p:ph type="body" sz="quarter" idx="14" hasCustomPrompt="1"/>
          </p:nvPr>
        </p:nvSpPr>
        <p:spPr>
          <a:xfrm>
            <a:off x="1148694" y="2454307"/>
            <a:ext cx="1924175" cy="1460500"/>
          </a:xfrm>
        </p:spPr>
        <p:txBody>
          <a:bodyPr/>
          <a:lstStyle>
            <a:lvl1pPr>
              <a:spcAft>
                <a:spcPts val="400"/>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4">
            <a:extLst>
              <a:ext uri="{FF2B5EF4-FFF2-40B4-BE49-F238E27FC236}">
                <a16:creationId xmlns:a16="http://schemas.microsoft.com/office/drawing/2014/main" id="{72E2517E-1DD9-2A41-A8C4-BC4A9768F3B4}"/>
              </a:ext>
            </a:extLst>
          </p:cNvPr>
          <p:cNvSpPr>
            <a:spLocks noGrp="1"/>
          </p:cNvSpPr>
          <p:nvPr>
            <p:ph type="body" sz="quarter" idx="15" hasCustomPrompt="1"/>
          </p:nvPr>
        </p:nvSpPr>
        <p:spPr>
          <a:xfrm>
            <a:off x="3812661" y="2454307"/>
            <a:ext cx="1924175" cy="1460500"/>
          </a:xfrm>
        </p:spPr>
        <p:txBody>
          <a:bodyPr/>
          <a:lstStyle>
            <a:lvl1pPr>
              <a:spcAft>
                <a:spcPts val="400"/>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7" name="Text Placeholder 24">
            <a:extLst>
              <a:ext uri="{FF2B5EF4-FFF2-40B4-BE49-F238E27FC236}">
                <a16:creationId xmlns:a16="http://schemas.microsoft.com/office/drawing/2014/main" id="{0F228426-CF81-2046-8520-D8823BD034F9}"/>
              </a:ext>
            </a:extLst>
          </p:cNvPr>
          <p:cNvSpPr>
            <a:spLocks noGrp="1"/>
          </p:cNvSpPr>
          <p:nvPr>
            <p:ph type="body" sz="quarter" idx="16" hasCustomPrompt="1"/>
          </p:nvPr>
        </p:nvSpPr>
        <p:spPr>
          <a:xfrm>
            <a:off x="6476628" y="2454307"/>
            <a:ext cx="1924175" cy="1460500"/>
          </a:xfrm>
        </p:spPr>
        <p:txBody>
          <a:bodyPr/>
          <a:lstStyle>
            <a:lvl1pPr>
              <a:spcAft>
                <a:spcPts val="400"/>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 </a:t>
            </a:r>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8" name="Text Placeholder 24">
            <a:extLst>
              <a:ext uri="{FF2B5EF4-FFF2-40B4-BE49-F238E27FC236}">
                <a16:creationId xmlns:a16="http://schemas.microsoft.com/office/drawing/2014/main" id="{BE23F920-5C18-B34A-8211-35DA063D9C52}"/>
              </a:ext>
            </a:extLst>
          </p:cNvPr>
          <p:cNvSpPr>
            <a:spLocks noGrp="1"/>
          </p:cNvSpPr>
          <p:nvPr>
            <p:ph type="body" sz="quarter" idx="17"/>
          </p:nvPr>
        </p:nvSpPr>
        <p:spPr>
          <a:xfrm>
            <a:off x="9140595" y="2454307"/>
            <a:ext cx="1924175" cy="1460500"/>
          </a:xfrm>
        </p:spPr>
        <p:txBody>
          <a:bodyPr/>
          <a:lstStyle>
            <a:lvl1pPr>
              <a:spcAft>
                <a:spcPts val="400"/>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a:extLst>
              <a:ext uri="{FF2B5EF4-FFF2-40B4-BE49-F238E27FC236}">
                <a16:creationId xmlns:a16="http://schemas.microsoft.com/office/drawing/2014/main" id="{7B4A37B2-4A9E-0843-BCD6-4733431C4A9F}"/>
              </a:ext>
            </a:extLst>
          </p:cNvPr>
          <p:cNvSpPr>
            <a:spLocks noGrp="1"/>
          </p:cNvSpPr>
          <p:nvPr>
            <p:ph type="title" hasCustomPrompt="1"/>
          </p:nvPr>
        </p:nvSpPr>
        <p:spPr/>
        <p:txBody>
          <a:bodyPr/>
          <a:lstStyle/>
          <a:p>
            <a:r>
              <a:rPr lang="en-GB" dirty="0"/>
              <a:t>Click to add title</a:t>
            </a:r>
          </a:p>
        </p:txBody>
      </p:sp>
      <p:sp>
        <p:nvSpPr>
          <p:cNvPr id="12" name="Subtitle 2">
            <a:extLst>
              <a:ext uri="{FF2B5EF4-FFF2-40B4-BE49-F238E27FC236}">
                <a16:creationId xmlns:a16="http://schemas.microsoft.com/office/drawing/2014/main" id="{F5CCAC0F-B7AD-3249-877F-A0604EDE631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Tree>
    <p:extLst>
      <p:ext uri="{BB962C8B-B14F-4D97-AF65-F5344CB8AC3E}">
        <p14:creationId xmlns:p14="http://schemas.microsoft.com/office/powerpoint/2010/main" val="22970247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_video">
    <p:bg>
      <p:bgPr>
        <a:solidFill>
          <a:srgbClr val="262836"/>
        </a:solidFill>
        <a:effectLst/>
      </p:bgPr>
    </p:bg>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78AE1F3-A300-D249-985E-B8178B030478}"/>
              </a:ext>
            </a:extLst>
          </p:cNvPr>
          <p:cNvSpPr>
            <a:spLocks noGrp="1"/>
          </p:cNvSpPr>
          <p:nvPr>
            <p:ph type="media" sz="quarter" idx="10"/>
          </p:nvPr>
        </p:nvSpPr>
        <p:spPr>
          <a:xfrm>
            <a:off x="0" y="0"/>
            <a:ext cx="12192000" cy="6858000"/>
          </a:xfrm>
          <a:solidFill>
            <a:srgbClr val="262836"/>
          </a:solidFill>
        </p:spPr>
        <p:txBody>
          <a:bodyPr tIns="5486400"/>
          <a:lstStyle>
            <a:lvl1pPr algn="ctr">
              <a:defRPr>
                <a:solidFill>
                  <a:schemeClr val="bg1"/>
                </a:solidFill>
              </a:defRPr>
            </a:lvl1pPr>
          </a:lstStyle>
          <a:p>
            <a:r>
              <a:rPr lang="en-US"/>
              <a:t>Click icon to add media</a:t>
            </a:r>
            <a:endParaRPr lang="en-US" dirty="0"/>
          </a:p>
        </p:txBody>
      </p:sp>
    </p:spTree>
    <p:extLst>
      <p:ext uri="{BB962C8B-B14F-4D97-AF65-F5344CB8AC3E}">
        <p14:creationId xmlns:p14="http://schemas.microsoft.com/office/powerpoint/2010/main" val="22075633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hank you/Questions">
    <p:bg>
      <p:bgPr>
        <a:solidFill>
          <a:srgbClr val="262836"/>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bg1"/>
                </a:solidFill>
                <a:latin typeface="Helvetica Now Text" panose="020B0504030202020204" pitchFamily="34" charset="77"/>
              </a:defRPr>
            </a:lvl1pPr>
          </a:lstStyle>
          <a:p>
            <a:r>
              <a:rPr lang="en-GB" dirty="0"/>
              <a:t>Legal Copy Helvetica Regular 8/9.6 White</a:t>
            </a:r>
          </a:p>
        </p:txBody>
      </p:sp>
      <p:sp>
        <p:nvSpPr>
          <p:cNvPr id="13" name="Title 12">
            <a:extLst>
              <a:ext uri="{FF2B5EF4-FFF2-40B4-BE49-F238E27FC236}">
                <a16:creationId xmlns:a16="http://schemas.microsoft.com/office/drawing/2014/main" id="{513CAF65-B379-374D-A4D7-0FDEC13CB190}"/>
              </a:ext>
            </a:extLst>
          </p:cNvPr>
          <p:cNvSpPr>
            <a:spLocks noGrp="1"/>
          </p:cNvSpPr>
          <p:nvPr>
            <p:ph type="title" hasCustomPrompt="1"/>
          </p:nvPr>
        </p:nvSpPr>
        <p:spPr>
          <a:xfrm>
            <a:off x="1126303" y="1487624"/>
            <a:ext cx="5299629" cy="692498"/>
          </a:xfrm>
        </p:spPr>
        <p:txBody>
          <a:bodyPr/>
          <a:lstStyle>
            <a:lvl1pPr>
              <a:defRPr sz="4500">
                <a:solidFill>
                  <a:schemeClr val="bg1"/>
                </a:solidFill>
              </a:defRPr>
            </a:lvl1pPr>
          </a:lstStyle>
          <a:p>
            <a:r>
              <a:rPr lang="en-US" dirty="0"/>
              <a:t>Click add title</a:t>
            </a:r>
            <a:endParaRPr lang="en-GB" dirty="0"/>
          </a:p>
        </p:txBody>
      </p:sp>
    </p:spTree>
    <p:extLst>
      <p:ext uri="{BB962C8B-B14F-4D97-AF65-F5344CB8AC3E}">
        <p14:creationId xmlns:p14="http://schemas.microsoft.com/office/powerpoint/2010/main" val="272851877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act us">
    <p:bg>
      <p:bgPr>
        <a:solidFill>
          <a:srgbClr val="262836"/>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bg1"/>
                </a:solidFill>
                <a:latin typeface="Helvetica Now Text" panose="020B0504030202020204" pitchFamily="34" charset="77"/>
              </a:defRPr>
            </a:lvl1pPr>
          </a:lstStyle>
          <a:p>
            <a:r>
              <a:rPr lang="en-GB" dirty="0"/>
              <a:t>Legal Copy Helvetica Regular 8/9.6 White</a:t>
            </a:r>
          </a:p>
        </p:txBody>
      </p:sp>
      <p:sp>
        <p:nvSpPr>
          <p:cNvPr id="5" name="Text Placeholder 4">
            <a:extLst>
              <a:ext uri="{FF2B5EF4-FFF2-40B4-BE49-F238E27FC236}">
                <a16:creationId xmlns:a16="http://schemas.microsoft.com/office/drawing/2014/main" id="{76B40883-779E-2041-96B2-246837E86362}"/>
              </a:ext>
            </a:extLst>
          </p:cNvPr>
          <p:cNvSpPr>
            <a:spLocks noGrp="1"/>
          </p:cNvSpPr>
          <p:nvPr>
            <p:ph type="body" sz="quarter" idx="13" hasCustomPrompt="1"/>
          </p:nvPr>
        </p:nvSpPr>
        <p:spPr>
          <a:xfrm>
            <a:off x="1134080" y="1561122"/>
            <a:ext cx="3056399" cy="3898900"/>
          </a:xfrm>
        </p:spPr>
        <p:txBody>
          <a:bodyPr/>
          <a:lstStyle>
            <a:lvl1pPr>
              <a:lnSpc>
                <a:spcPct val="115000"/>
              </a:lnSpc>
              <a:spcBef>
                <a:spcPts val="1250"/>
              </a:spcBef>
              <a:spcAft>
                <a:spcPts val="300"/>
              </a:spcAft>
              <a:defRPr sz="1000" b="1" i="0">
                <a:solidFill>
                  <a:schemeClr val="bg1"/>
                </a:solidFill>
                <a:latin typeface="Helvetica Now Text" panose="020B0504030202020204" pitchFamily="34" charset="77"/>
              </a:defRPr>
            </a:lvl1pPr>
            <a:lvl2pPr>
              <a:lnSpc>
                <a:spcPct val="100000"/>
              </a:lnSpc>
              <a:spcAft>
                <a:spcPts val="0"/>
              </a:spcAft>
              <a:defRPr sz="900">
                <a:solidFill>
                  <a:schemeClr val="bg1"/>
                </a:solidFill>
              </a:defRPr>
            </a:lvl2pPr>
            <a:lvl3pPr marL="0" indent="0">
              <a:lnSpc>
                <a:spcPct val="115000"/>
              </a:lnSpc>
              <a:buNone/>
              <a:tabLst/>
              <a:defRPr sz="500">
                <a:solidFill>
                  <a:schemeClr val="bg1"/>
                </a:solidFill>
              </a:defRPr>
            </a:lvl3pPr>
            <a:lvl4pPr marL="0" indent="0">
              <a:buNone/>
              <a:tabLst/>
              <a:defRPr>
                <a:solidFill>
                  <a:schemeClr val="bg1"/>
                </a:solidFill>
              </a:defRPr>
            </a:lvl4pPr>
            <a:lvl5pPr marL="0" indent="0">
              <a:buNone/>
              <a:tabLst/>
              <a:defRPr>
                <a:solidFill>
                  <a:schemeClr val="bg1"/>
                </a:solidFill>
              </a:defRPr>
            </a:lvl5pPr>
          </a:lstStyle>
          <a:p>
            <a:pPr lvl="0"/>
            <a:r>
              <a:rPr lang="en-US" dirty="0"/>
              <a:t>Click to add bold text First Level. Click to add text Second level. Click to add small text Third level</a:t>
            </a:r>
          </a:p>
          <a:p>
            <a:pPr lvl="1"/>
            <a:r>
              <a:rPr lang="en-US" dirty="0"/>
              <a:t>Second level</a:t>
            </a:r>
          </a:p>
          <a:p>
            <a:pPr lvl="2"/>
            <a:r>
              <a:rPr lang="en-US" dirty="0"/>
              <a:t>Third level</a:t>
            </a:r>
          </a:p>
        </p:txBody>
      </p:sp>
    </p:spTree>
    <p:extLst>
      <p:ext uri="{BB962C8B-B14F-4D97-AF65-F5344CB8AC3E}">
        <p14:creationId xmlns:p14="http://schemas.microsoft.com/office/powerpoint/2010/main" val="36854762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4190479" y="0"/>
            <a:ext cx="8001521" cy="6857554"/>
          </a:xfrm>
          <a:solidFill>
            <a:schemeClr val="bg1">
              <a:lumMod val="95000"/>
            </a:schemeClr>
          </a:solidFill>
        </p:spPr>
        <p:txBody>
          <a:bodyPr tIns="5577840"/>
          <a:lstStyle>
            <a:lvl1pPr algn="ctr">
              <a:defRPr b="0">
                <a:solidFill>
                  <a:schemeClr val="tx1"/>
                </a:solidFill>
              </a:defRPr>
            </a:lvl1pPr>
          </a:lstStyle>
          <a:p>
            <a:r>
              <a:rPr lang="en-US"/>
              <a:t>Click icon to add picture</a:t>
            </a:r>
            <a:endParaRPr lang="en-GB" dirty="0"/>
          </a:p>
        </p:txBody>
      </p:sp>
      <p:sp>
        <p:nvSpPr>
          <p:cNvPr id="15" name="Footer Placeholder 3">
            <a:extLst>
              <a:ext uri="{FF2B5EF4-FFF2-40B4-BE49-F238E27FC236}">
                <a16:creationId xmlns:a16="http://schemas.microsoft.com/office/drawing/2014/main" id="{4B6B1ED1-5316-E04D-A8BF-883351F21FBC}"/>
              </a:ext>
            </a:extLst>
          </p:cNvPr>
          <p:cNvSpPr>
            <a:spLocks noGrp="1"/>
          </p:cNvSpPr>
          <p:nvPr>
            <p:ph type="ftr" sz="quarter" idx="3"/>
          </p:nvPr>
        </p:nvSpPr>
        <p:spPr>
          <a:xfrm>
            <a:off x="366481" y="6277284"/>
            <a:ext cx="3442179" cy="365125"/>
          </a:xfrm>
          <a:prstGeom prst="rect">
            <a:avLst/>
          </a:prstGeom>
        </p:spPr>
        <p:txBody>
          <a:bodyPr vert="horz" wrap="square" lIns="0" tIns="0" rIns="0" bIns="0" rtlCol="0" anchor="ctr"/>
          <a:lstStyle>
            <a:lvl1pPr marL="0" marR="0" indent="0" algn="l" defTabSz="914355" rtl="0" eaLnBrk="1" fontAlgn="auto" latinLnBrk="0" hangingPunct="1">
              <a:lnSpc>
                <a:spcPct val="100000"/>
              </a:lnSpc>
              <a:spcBef>
                <a:spcPts val="0"/>
              </a:spcBef>
              <a:spcAft>
                <a:spcPts val="0"/>
              </a:spcAft>
              <a:buClrTx/>
              <a:buSzTx/>
              <a:buFontTx/>
              <a:buNone/>
              <a:tabLst/>
              <a:defRPr sz="400" b="0" i="0">
                <a:solidFill>
                  <a:schemeClr val="bg1"/>
                </a:solidFill>
                <a:latin typeface="Helvetica Now Text" panose="020B0504030202020204" pitchFamily="34" charset="77"/>
              </a:defRPr>
            </a:lvl1pPr>
          </a:lstStyle>
          <a:p>
            <a:r>
              <a:rPr lang="en-GB"/>
              <a:t>Legal Copy Helvetica Regular 8/9.6 AA Gray</a:t>
            </a:r>
            <a:endParaRPr lang="en-GB" dirty="0"/>
          </a:p>
        </p:txBody>
      </p:sp>
      <p:sp>
        <p:nvSpPr>
          <p:cNvPr id="17" name="Text Placeholder 4">
            <a:extLst>
              <a:ext uri="{FF2B5EF4-FFF2-40B4-BE49-F238E27FC236}">
                <a16:creationId xmlns:a16="http://schemas.microsoft.com/office/drawing/2014/main" id="{DF511AC0-4696-F14A-A241-063B95D00CE3}"/>
              </a:ext>
            </a:extLst>
          </p:cNvPr>
          <p:cNvSpPr>
            <a:spLocks noGrp="1"/>
          </p:cNvSpPr>
          <p:nvPr>
            <p:ph type="body" sz="quarter" idx="16" hasCustomPrompt="1"/>
          </p:nvPr>
        </p:nvSpPr>
        <p:spPr>
          <a:xfrm>
            <a:off x="366482" y="1562100"/>
            <a:ext cx="3442179" cy="4401972"/>
          </a:xfrm>
        </p:spPr>
        <p:txBody>
          <a:bodyPr/>
          <a:lstStyle>
            <a:lvl1pPr marL="0" marR="0" indent="0" algn="l" defTabSz="914355" rtl="0" eaLnBrk="1" fontAlgn="auto" latinLnBrk="0" hangingPunct="1">
              <a:lnSpc>
                <a:spcPct val="100000"/>
              </a:lnSpc>
              <a:spcBef>
                <a:spcPts val="700"/>
              </a:spcBef>
              <a:spcAft>
                <a:spcPts val="700"/>
              </a:spcAft>
              <a:buClrTx/>
              <a:buSzTx/>
              <a:buFont typeface="Arial" panose="020B0604020202020204" pitchFamily="34" charset="0"/>
              <a:buNone/>
              <a:tabLst/>
              <a:defRPr sz="3000">
                <a:solidFill>
                  <a:schemeClr val="bg1"/>
                </a:solidFill>
              </a:defRPr>
            </a:lvl1pPr>
            <a:lvl2pPr>
              <a:lnSpc>
                <a:spcPct val="100000"/>
              </a:lnSpc>
              <a:spcBef>
                <a:spcPts val="500"/>
              </a:spcBef>
              <a:defRPr sz="2000">
                <a:solidFill>
                  <a:schemeClr val="bg1"/>
                </a:solidFill>
              </a:defRPr>
            </a:lvl2pPr>
            <a:lvl3pPr marL="0" indent="0">
              <a:lnSpc>
                <a:spcPct val="100000"/>
              </a:lnSpc>
              <a:spcBef>
                <a:spcPts val="2000"/>
              </a:spcBef>
              <a:spcAft>
                <a:spcPts val="500"/>
              </a:spcAft>
              <a:buNone/>
              <a:defRPr sz="1200">
                <a:solidFill>
                  <a:schemeClr val="bg1"/>
                </a:solidFill>
              </a:defRPr>
            </a:lvl3pPr>
            <a:lvl4pPr marL="0" indent="0">
              <a:lnSpc>
                <a:spcPct val="100000"/>
              </a:lnSpc>
              <a:spcBef>
                <a:spcPts val="500"/>
              </a:spcBef>
              <a:spcAft>
                <a:spcPts val="500"/>
              </a:spcAft>
              <a:buNone/>
              <a:tabLst/>
              <a:defRPr>
                <a:solidFill>
                  <a:schemeClr val="bg1"/>
                </a:solidFill>
              </a:defRPr>
            </a:lvl4pPr>
            <a:lvl5pPr marL="0" indent="0">
              <a:lnSpc>
                <a:spcPct val="100000"/>
              </a:lnSpc>
              <a:spcBef>
                <a:spcPts val="500"/>
              </a:spcBef>
              <a:spcAft>
                <a:spcPts val="500"/>
              </a:spcAft>
              <a:buNone/>
              <a:tabLst/>
              <a:defRPr>
                <a:solidFill>
                  <a:schemeClr val="bg1"/>
                </a:solidFill>
              </a:defRPr>
            </a:lvl5pPr>
          </a:lstStyle>
          <a:p>
            <a:pPr marL="0" marR="0" lvl="0" indent="0" algn="l" defTabSz="914355" rtl="0" eaLnBrk="1" fontAlgn="auto" latinLnBrk="0" hangingPunct="1">
              <a:lnSpc>
                <a:spcPct val="100000"/>
              </a:lnSpc>
              <a:spcBef>
                <a:spcPts val="700"/>
              </a:spcBef>
              <a:spcAft>
                <a:spcPts val="700"/>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pic>
        <p:nvPicPr>
          <p:cNvPr id="6" name="Graphic 5">
            <a:extLst>
              <a:ext uri="{FF2B5EF4-FFF2-40B4-BE49-F238E27FC236}">
                <a16:creationId xmlns:a16="http://schemas.microsoft.com/office/drawing/2014/main" id="{6291669A-E186-4DFC-803E-999109B78B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pic>
        <p:nvPicPr>
          <p:cNvPr id="7" name="Graphic 6">
            <a:extLst>
              <a:ext uri="{FF2B5EF4-FFF2-40B4-BE49-F238E27FC236}">
                <a16:creationId xmlns:a16="http://schemas.microsoft.com/office/drawing/2014/main" id="{75340BA6-8D61-49E8-8AF3-FFC4A83061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pic>
        <p:nvPicPr>
          <p:cNvPr id="9" name="Graphic 8">
            <a:extLst>
              <a:ext uri="{FF2B5EF4-FFF2-40B4-BE49-F238E27FC236}">
                <a16:creationId xmlns:a16="http://schemas.microsoft.com/office/drawing/2014/main" id="{CDC294EF-1570-4686-8B4C-6B2B309B20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Tree>
    <p:extLst>
      <p:ext uri="{BB962C8B-B14F-4D97-AF65-F5344CB8AC3E}">
        <p14:creationId xmlns:p14="http://schemas.microsoft.com/office/powerpoint/2010/main" val="300277893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248F69B-50B5-0F42-982D-7D61C2BD5FB9}"/>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1522512" y="0"/>
            <a:ext cx="6483665" cy="6857554"/>
          </a:xfrm>
          <a:solidFill>
            <a:schemeClr val="bg1">
              <a:lumMod val="95000"/>
            </a:schemeClr>
          </a:solidFill>
        </p:spPr>
        <p:txBody>
          <a:bodyPr tIns="5669280"/>
          <a:lstStyle>
            <a:lvl1pPr algn="ctr">
              <a:defRPr b="0"/>
            </a:lvl1pPr>
          </a:lstStyle>
          <a:p>
            <a:r>
              <a:rPr lang="en-US"/>
              <a:t>Click icon to add picture</a:t>
            </a:r>
            <a:endParaRPr lang="en-GB" dirty="0"/>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8364690" y="6277284"/>
            <a:ext cx="3449907"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2"/>
                </a:solidFill>
                <a:latin typeface="Helvetica Now Text" panose="020B0504030202020204" pitchFamily="34" charset="77"/>
              </a:defRPr>
            </a:lvl1pPr>
          </a:lstStyle>
          <a:p>
            <a:r>
              <a:rPr lang="en-GB" dirty="0"/>
              <a:t>Legal Copy Helvetica Regular 8/9.6 Black</a:t>
            </a:r>
          </a:p>
        </p:txBody>
      </p:sp>
      <p:sp>
        <p:nvSpPr>
          <p:cNvPr id="16" name="Text Placeholder 4">
            <a:extLst>
              <a:ext uri="{FF2B5EF4-FFF2-40B4-BE49-F238E27FC236}">
                <a16:creationId xmlns:a16="http://schemas.microsoft.com/office/drawing/2014/main" id="{C47AFE81-DA8A-134F-B52C-C13A80B71350}"/>
              </a:ext>
            </a:extLst>
          </p:cNvPr>
          <p:cNvSpPr>
            <a:spLocks noGrp="1"/>
          </p:cNvSpPr>
          <p:nvPr>
            <p:ph type="body" sz="quarter" idx="16" hasCustomPrompt="1"/>
          </p:nvPr>
        </p:nvSpPr>
        <p:spPr>
          <a:xfrm>
            <a:off x="8364690" y="1562100"/>
            <a:ext cx="3442179" cy="4438650"/>
          </a:xfrm>
        </p:spPr>
        <p:txBody>
          <a:bodyPr/>
          <a:lstStyle>
            <a:lvl1pPr marL="0" marR="0" indent="0" algn="l" defTabSz="914355" rtl="0" eaLnBrk="1" fontAlgn="auto" latinLnBrk="0" hangingPunct="1">
              <a:lnSpc>
                <a:spcPct val="100000"/>
              </a:lnSpc>
              <a:spcBef>
                <a:spcPts val="700"/>
              </a:spcBef>
              <a:spcAft>
                <a:spcPts val="700"/>
              </a:spcAft>
              <a:buClrTx/>
              <a:buSzTx/>
              <a:buFont typeface="Arial" panose="020B0604020202020204" pitchFamily="34" charset="0"/>
              <a:buNone/>
              <a:tabLst/>
              <a:defRPr sz="3000">
                <a:solidFill>
                  <a:schemeClr val="tx1"/>
                </a:solidFill>
              </a:defRPr>
            </a:lvl1pPr>
            <a:lvl2pPr>
              <a:lnSpc>
                <a:spcPct val="100000"/>
              </a:lnSpc>
              <a:spcBef>
                <a:spcPts val="500"/>
              </a:spcBef>
              <a:defRPr sz="2000">
                <a:solidFill>
                  <a:schemeClr val="tx1"/>
                </a:solidFill>
              </a:defRPr>
            </a:lvl2pPr>
            <a:lvl3pPr marL="0" indent="0">
              <a:lnSpc>
                <a:spcPct val="100000"/>
              </a:lnSpc>
              <a:spcBef>
                <a:spcPts val="2000"/>
              </a:spcBef>
              <a:spcAft>
                <a:spcPts val="500"/>
              </a:spcAft>
              <a:buNone/>
              <a:defRPr sz="1200">
                <a:solidFill>
                  <a:schemeClr val="tx1"/>
                </a:solidFill>
              </a:defRPr>
            </a:lvl3pPr>
            <a:lvl4pPr marL="0" indent="0">
              <a:lnSpc>
                <a:spcPct val="100000"/>
              </a:lnSpc>
              <a:spcBef>
                <a:spcPts val="500"/>
              </a:spcBef>
              <a:spcAft>
                <a:spcPts val="500"/>
              </a:spcAft>
              <a:buNone/>
              <a:tabLst/>
              <a:defRPr>
                <a:solidFill>
                  <a:schemeClr val="tx1"/>
                </a:solidFill>
              </a:defRPr>
            </a:lvl4pPr>
            <a:lvl5pPr marL="0" indent="0">
              <a:lnSpc>
                <a:spcPct val="100000"/>
              </a:lnSpc>
              <a:spcBef>
                <a:spcPts val="500"/>
              </a:spcBef>
              <a:spcAft>
                <a:spcPts val="500"/>
              </a:spcAft>
              <a:buNone/>
              <a:tabLst/>
              <a:defRPr>
                <a:solidFill>
                  <a:schemeClr val="tx1"/>
                </a:solidFill>
              </a:defRPr>
            </a:lvl5pPr>
          </a:lstStyle>
          <a:p>
            <a:pPr marL="0" marR="0" lvl="0" indent="0" algn="l" defTabSz="914355" rtl="0" eaLnBrk="1" fontAlgn="auto" latinLnBrk="0" hangingPunct="1">
              <a:lnSpc>
                <a:spcPct val="100000"/>
              </a:lnSpc>
              <a:spcBef>
                <a:spcPts val="700"/>
              </a:spcBef>
              <a:spcAft>
                <a:spcPts val="700"/>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8AAF5851-9237-4AF8-BB90-A948C545F03C}"/>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9" name="Graphic 8">
            <a:extLst>
              <a:ext uri="{FF2B5EF4-FFF2-40B4-BE49-F238E27FC236}">
                <a16:creationId xmlns:a16="http://schemas.microsoft.com/office/drawing/2014/main" id="{3038456F-3E12-4DE0-8D61-3C910A6032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10" name="Rectangle 9">
            <a:extLst>
              <a:ext uri="{FF2B5EF4-FFF2-40B4-BE49-F238E27FC236}">
                <a16:creationId xmlns:a16="http://schemas.microsoft.com/office/drawing/2014/main" id="{FBDFCDF2-258B-4C47-BE14-60CE51275425}"/>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13" name="Graphic 12">
            <a:extLst>
              <a:ext uri="{FF2B5EF4-FFF2-40B4-BE49-F238E27FC236}">
                <a16:creationId xmlns:a16="http://schemas.microsoft.com/office/drawing/2014/main" id="{DD6B64E5-2431-4AF8-9F50-C56A041F07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15" name="Rectangle 14">
            <a:extLst>
              <a:ext uri="{FF2B5EF4-FFF2-40B4-BE49-F238E27FC236}">
                <a16:creationId xmlns:a16="http://schemas.microsoft.com/office/drawing/2014/main" id="{A603655F-5CB9-48CB-ADB1-B9BBA380D74E}"/>
              </a:ext>
            </a:extLst>
          </p:cNvPr>
          <p:cNvSpPr/>
          <p:nvPr userDrawn="1"/>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17" name="Graphic 16">
            <a:extLst>
              <a:ext uri="{FF2B5EF4-FFF2-40B4-BE49-F238E27FC236}">
                <a16:creationId xmlns:a16="http://schemas.microsoft.com/office/drawing/2014/main" id="{869101C5-430B-47D2-B860-13B2CFDFFB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Tree>
    <p:extLst>
      <p:ext uri="{BB962C8B-B14F-4D97-AF65-F5344CB8AC3E}">
        <p14:creationId xmlns:p14="http://schemas.microsoft.com/office/powerpoint/2010/main" val="35896962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Slide 2_image">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248F69B-50B5-0F42-982D-7D61C2BD5FB9}"/>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8364690" y="6277284"/>
            <a:ext cx="3449907"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2"/>
                </a:solidFill>
                <a:latin typeface="Helvetica Now Text" panose="020B0504030202020204" pitchFamily="34" charset="77"/>
              </a:defRPr>
            </a:lvl1pPr>
          </a:lstStyle>
          <a:p>
            <a:r>
              <a:rPr lang="en-GB" dirty="0"/>
              <a:t>Legal Copy Helvetica Regular 8/9.6 Black</a:t>
            </a:r>
          </a:p>
        </p:txBody>
      </p:sp>
      <p:sp>
        <p:nvSpPr>
          <p:cNvPr id="16" name="Text Placeholder 4">
            <a:extLst>
              <a:ext uri="{FF2B5EF4-FFF2-40B4-BE49-F238E27FC236}">
                <a16:creationId xmlns:a16="http://schemas.microsoft.com/office/drawing/2014/main" id="{C47AFE81-DA8A-134F-B52C-C13A80B71350}"/>
              </a:ext>
            </a:extLst>
          </p:cNvPr>
          <p:cNvSpPr>
            <a:spLocks noGrp="1"/>
          </p:cNvSpPr>
          <p:nvPr>
            <p:ph type="body" sz="quarter" idx="16" hasCustomPrompt="1"/>
          </p:nvPr>
        </p:nvSpPr>
        <p:spPr>
          <a:xfrm>
            <a:off x="8364690" y="1562100"/>
            <a:ext cx="3442179" cy="4438650"/>
          </a:xfrm>
        </p:spPr>
        <p:txBody>
          <a:bodyPr/>
          <a:lstStyle>
            <a:lvl1pPr marL="0" marR="0" indent="0" algn="l" defTabSz="914355" rtl="0" eaLnBrk="1" fontAlgn="auto" latinLnBrk="0" hangingPunct="1">
              <a:lnSpc>
                <a:spcPct val="100000"/>
              </a:lnSpc>
              <a:spcBef>
                <a:spcPts val="700"/>
              </a:spcBef>
              <a:spcAft>
                <a:spcPts val="700"/>
              </a:spcAft>
              <a:buClrTx/>
              <a:buSzTx/>
              <a:buFont typeface="Arial" panose="020B0604020202020204" pitchFamily="34" charset="0"/>
              <a:buNone/>
              <a:tabLst/>
              <a:defRPr sz="3000">
                <a:solidFill>
                  <a:schemeClr val="tx1"/>
                </a:solidFill>
              </a:defRPr>
            </a:lvl1pPr>
            <a:lvl2pPr>
              <a:lnSpc>
                <a:spcPct val="100000"/>
              </a:lnSpc>
              <a:spcBef>
                <a:spcPts val="500"/>
              </a:spcBef>
              <a:defRPr sz="2000">
                <a:solidFill>
                  <a:schemeClr val="tx1"/>
                </a:solidFill>
              </a:defRPr>
            </a:lvl2pPr>
            <a:lvl3pPr marL="0" indent="0">
              <a:lnSpc>
                <a:spcPct val="100000"/>
              </a:lnSpc>
              <a:spcBef>
                <a:spcPts val="2000"/>
              </a:spcBef>
              <a:spcAft>
                <a:spcPts val="500"/>
              </a:spcAft>
              <a:buNone/>
              <a:defRPr sz="1200">
                <a:solidFill>
                  <a:schemeClr val="tx1"/>
                </a:solidFill>
              </a:defRPr>
            </a:lvl3pPr>
            <a:lvl4pPr marL="0" indent="0">
              <a:lnSpc>
                <a:spcPct val="100000"/>
              </a:lnSpc>
              <a:spcBef>
                <a:spcPts val="500"/>
              </a:spcBef>
              <a:spcAft>
                <a:spcPts val="500"/>
              </a:spcAft>
              <a:buNone/>
              <a:tabLst/>
              <a:defRPr>
                <a:solidFill>
                  <a:schemeClr val="tx1"/>
                </a:solidFill>
              </a:defRPr>
            </a:lvl4pPr>
            <a:lvl5pPr marL="0" indent="0">
              <a:lnSpc>
                <a:spcPct val="100000"/>
              </a:lnSpc>
              <a:spcBef>
                <a:spcPts val="500"/>
              </a:spcBef>
              <a:spcAft>
                <a:spcPts val="500"/>
              </a:spcAft>
              <a:buNone/>
              <a:tabLst/>
              <a:defRPr>
                <a:solidFill>
                  <a:schemeClr val="tx1"/>
                </a:solidFill>
              </a:defRPr>
            </a:lvl5pPr>
          </a:lstStyle>
          <a:p>
            <a:pPr marL="0" marR="0" lvl="0" indent="0" algn="l" defTabSz="914355" rtl="0" eaLnBrk="1" fontAlgn="auto" latinLnBrk="0" hangingPunct="1">
              <a:lnSpc>
                <a:spcPct val="100000"/>
              </a:lnSpc>
              <a:spcBef>
                <a:spcPts val="700"/>
              </a:spcBef>
              <a:spcAft>
                <a:spcPts val="700"/>
              </a:spcAft>
              <a:buClrTx/>
              <a:buSzTx/>
              <a:buFont typeface="Arial" panose="020B0604020202020204" pitchFamily="34" charset="0"/>
              <a:buNone/>
              <a:tabLst/>
              <a:defRPr/>
            </a:pPr>
            <a:r>
              <a:rPr lang="en-GB" dirty="0"/>
              <a:t>First level – title. Second level – subtitle. 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8AAF5851-9237-4AF8-BB90-A948C545F03C}"/>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9" name="Graphic 8">
            <a:extLst>
              <a:ext uri="{FF2B5EF4-FFF2-40B4-BE49-F238E27FC236}">
                <a16:creationId xmlns:a16="http://schemas.microsoft.com/office/drawing/2014/main" id="{3038456F-3E12-4DE0-8D61-3C910A6032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10" name="Rectangle 9">
            <a:extLst>
              <a:ext uri="{FF2B5EF4-FFF2-40B4-BE49-F238E27FC236}">
                <a16:creationId xmlns:a16="http://schemas.microsoft.com/office/drawing/2014/main" id="{FBDFCDF2-258B-4C47-BE14-60CE51275425}"/>
              </a:ext>
            </a:extLst>
          </p:cNvPr>
          <p:cNvSpPr/>
          <p:nvPr/>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13" name="Graphic 12">
            <a:extLst>
              <a:ext uri="{FF2B5EF4-FFF2-40B4-BE49-F238E27FC236}">
                <a16:creationId xmlns:a16="http://schemas.microsoft.com/office/drawing/2014/main" id="{DD6B64E5-2431-4AF8-9F50-C56A041F07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15" name="Rectangle 14">
            <a:extLst>
              <a:ext uri="{FF2B5EF4-FFF2-40B4-BE49-F238E27FC236}">
                <a16:creationId xmlns:a16="http://schemas.microsoft.com/office/drawing/2014/main" id="{A603655F-5CB9-48CB-ADB1-B9BBA380D74E}"/>
              </a:ext>
            </a:extLst>
          </p:cNvPr>
          <p:cNvSpPr/>
          <p:nvPr userDrawn="1"/>
        </p:nvSpPr>
        <p:spPr>
          <a:xfrm>
            <a:off x="0" y="0"/>
            <a:ext cx="15217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pic>
        <p:nvPicPr>
          <p:cNvPr id="17" name="Graphic 16">
            <a:extLst>
              <a:ext uri="{FF2B5EF4-FFF2-40B4-BE49-F238E27FC236}">
                <a16:creationId xmlns:a16="http://schemas.microsoft.com/office/drawing/2014/main" id="{869101C5-430B-47D2-B860-13B2CFDFFB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Tree>
    <p:extLst>
      <p:ext uri="{BB962C8B-B14F-4D97-AF65-F5344CB8AC3E}">
        <p14:creationId xmlns:p14="http://schemas.microsoft.com/office/powerpoint/2010/main" val="4181583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4_image">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sp>
        <p:nvSpPr>
          <p:cNvPr id="9" name="Footer Placeholder 3">
            <a:extLst>
              <a:ext uri="{FF2B5EF4-FFF2-40B4-BE49-F238E27FC236}">
                <a16:creationId xmlns:a16="http://schemas.microsoft.com/office/drawing/2014/main" id="{E6D85B0E-0EBF-7145-BA52-997F84B0DB8C}"/>
              </a:ext>
            </a:extLst>
          </p:cNvPr>
          <p:cNvSpPr>
            <a:spLocks noGrp="1"/>
          </p:cNvSpPr>
          <p:nvPr>
            <p:ph type="ftr" sz="quarter" idx="3"/>
          </p:nvPr>
        </p:nvSpPr>
        <p:spPr>
          <a:xfrm>
            <a:off x="8364691" y="6277286"/>
            <a:ext cx="3449906"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sp>
        <p:nvSpPr>
          <p:cNvPr id="12" name="Text Placeholder 4">
            <a:extLst>
              <a:ext uri="{FF2B5EF4-FFF2-40B4-BE49-F238E27FC236}">
                <a16:creationId xmlns:a16="http://schemas.microsoft.com/office/drawing/2014/main" id="{8EFE0667-A6DC-BB45-B75C-FD044D4032C7}"/>
              </a:ext>
            </a:extLst>
          </p:cNvPr>
          <p:cNvSpPr>
            <a:spLocks noGrp="1"/>
          </p:cNvSpPr>
          <p:nvPr>
            <p:ph type="body" sz="quarter" idx="16" hasCustomPrompt="1"/>
          </p:nvPr>
        </p:nvSpPr>
        <p:spPr>
          <a:xfrm>
            <a:off x="8364691" y="1562100"/>
            <a:ext cx="3442178" cy="4438650"/>
          </a:xfrm>
        </p:spPr>
        <p:txBody>
          <a:bodyPr/>
          <a:lstStyle>
            <a:lvl1pPr>
              <a:spcBef>
                <a:spcPts val="569"/>
              </a:spcBef>
              <a:defRPr sz="2438">
                <a:solidFill>
                  <a:schemeClr val="tx1"/>
                </a:solidFill>
              </a:defRPr>
            </a:lvl1pPr>
            <a:lvl2pPr>
              <a:lnSpc>
                <a:spcPct val="100000"/>
              </a:lnSpc>
              <a:spcBef>
                <a:spcPts val="406"/>
              </a:spcBef>
              <a:defRPr sz="1625">
                <a:solidFill>
                  <a:schemeClr val="tx1"/>
                </a:solidFill>
              </a:defRPr>
            </a:lvl2pPr>
            <a:lvl3pPr marL="0" indent="0">
              <a:lnSpc>
                <a:spcPct val="100000"/>
              </a:lnSpc>
              <a:spcBef>
                <a:spcPts val="1625"/>
              </a:spcBef>
              <a:spcAft>
                <a:spcPts val="406"/>
              </a:spcAft>
              <a:buNone/>
              <a:defRPr sz="975">
                <a:solidFill>
                  <a:schemeClr val="tx1"/>
                </a:solidFill>
              </a:defRPr>
            </a:lvl3pPr>
            <a:lvl4pPr marL="0" indent="0">
              <a:lnSpc>
                <a:spcPct val="100000"/>
              </a:lnSpc>
              <a:spcBef>
                <a:spcPts val="406"/>
              </a:spcBef>
              <a:spcAft>
                <a:spcPts val="406"/>
              </a:spcAft>
              <a:buNone/>
              <a:tabLst/>
              <a:defRPr>
                <a:solidFill>
                  <a:schemeClr val="tx1"/>
                </a:solidFill>
              </a:defRPr>
            </a:lvl4pPr>
            <a:lvl5pPr marL="0" indent="0">
              <a:lnSpc>
                <a:spcPct val="100000"/>
              </a:lnSpc>
              <a:spcBef>
                <a:spcPts val="406"/>
              </a:spcBef>
              <a:spcAft>
                <a:spcPts val="406"/>
              </a:spcAft>
              <a:buNone/>
              <a:tabLst/>
              <a:defRPr>
                <a:solidFill>
                  <a:schemeClr val="tx1"/>
                </a:solidFill>
              </a:defRPr>
            </a:lvl5pPr>
          </a:lstStyle>
          <a:p>
            <a:pPr lvl="0"/>
            <a:r>
              <a:rPr lang="en-GB" dirty="0"/>
              <a:t>First level – title</a:t>
            </a:r>
            <a:br>
              <a:rPr lang="en-GB" dirty="0"/>
            </a:br>
            <a:r>
              <a:rPr lang="en-GB" dirty="0"/>
              <a:t>Second level – subtitle</a:t>
            </a:r>
            <a:br>
              <a:rPr lang="en-GB" dirty="0"/>
            </a:br>
            <a:r>
              <a:rPr lang="en-GB" dirty="0"/>
              <a:t>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pic>
        <p:nvPicPr>
          <p:cNvPr id="6" name="Graphic 5">
            <a:extLst>
              <a:ext uri="{FF2B5EF4-FFF2-40B4-BE49-F238E27FC236}">
                <a16:creationId xmlns:a16="http://schemas.microsoft.com/office/drawing/2014/main" id="{49E251BA-D576-4F2D-A8CA-DDB830A0D1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pic>
        <p:nvPicPr>
          <p:cNvPr id="7" name="Graphic 6">
            <a:extLst>
              <a:ext uri="{FF2B5EF4-FFF2-40B4-BE49-F238E27FC236}">
                <a16:creationId xmlns:a16="http://schemas.microsoft.com/office/drawing/2014/main" id="{89E63ECD-EC64-4F43-A0E7-73EE81CABF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pic>
        <p:nvPicPr>
          <p:cNvPr id="10" name="Graphic 9">
            <a:extLst>
              <a:ext uri="{FF2B5EF4-FFF2-40B4-BE49-F238E27FC236}">
                <a16:creationId xmlns:a16="http://schemas.microsoft.com/office/drawing/2014/main" id="{993F7E65-547E-4AF2-918B-72EBCE4762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25" y="381002"/>
            <a:ext cx="761167" cy="287991"/>
          </a:xfrm>
          <a:prstGeom prst="rect">
            <a:avLst/>
          </a:prstGeom>
        </p:spPr>
      </p:pic>
      <p:pic>
        <p:nvPicPr>
          <p:cNvPr id="14" name="Picture Placeholder 9">
            <a:extLst>
              <a:ext uri="{FF2B5EF4-FFF2-40B4-BE49-F238E27FC236}">
                <a16:creationId xmlns:a16="http://schemas.microsoft.com/office/drawing/2014/main" id="{B7999D87-449E-B548-A4B0-E7455602C6A4}"/>
              </a:ext>
            </a:extLst>
          </p:cNvPr>
          <p:cNvPicPr>
            <a:picLocks noChangeAspect="1"/>
          </p:cNvPicPr>
          <p:nvPr userDrawn="1"/>
        </p:nvPicPr>
        <p:blipFill rotWithShape="1">
          <a:blip r:embed="rId4"/>
          <a:srcRect t="55" b="55"/>
          <a:stretch/>
        </p:blipFill>
        <p:spPr>
          <a:xfrm>
            <a:off x="1522512" y="-1"/>
            <a:ext cx="6483665" cy="6857554"/>
          </a:xfrm>
          <a:prstGeom prst="rect">
            <a:avLst/>
          </a:prstGeom>
        </p:spPr>
      </p:pic>
    </p:spTree>
    <p:extLst>
      <p:ext uri="{BB962C8B-B14F-4D97-AF65-F5344CB8AC3E}">
        <p14:creationId xmlns:p14="http://schemas.microsoft.com/office/powerpoint/2010/main" val="37394643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2D04E61-2D3B-9343-8D58-063CF0CCE7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8444" y="381000"/>
            <a:ext cx="761167" cy="287991"/>
          </a:xfrm>
          <a:prstGeom prst="rect">
            <a:avLst/>
          </a:prstGeom>
        </p:spPr>
      </p:pic>
      <p:sp>
        <p:nvSpPr>
          <p:cNvPr id="10" name="Rectangle 9">
            <a:extLst>
              <a:ext uri="{FF2B5EF4-FFF2-40B4-BE49-F238E27FC236}">
                <a16:creationId xmlns:a16="http://schemas.microsoft.com/office/drawing/2014/main" id="{04D167EB-636E-2F49-8D89-130717900AF3}"/>
              </a:ext>
            </a:extLst>
          </p:cNvPr>
          <p:cNvSpPr/>
          <p:nvPr/>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3" name="Picture Placeholder 10">
            <a:extLst>
              <a:ext uri="{FF2B5EF4-FFF2-40B4-BE49-F238E27FC236}">
                <a16:creationId xmlns:a16="http://schemas.microsoft.com/office/drawing/2014/main" id="{6C3C968F-382E-D845-A447-BA8A7CEE9E68}"/>
              </a:ext>
            </a:extLst>
          </p:cNvPr>
          <p:cNvSpPr>
            <a:spLocks noGrp="1"/>
          </p:cNvSpPr>
          <p:nvPr>
            <p:ph type="pic" sz="quarter" idx="13"/>
          </p:nvPr>
        </p:nvSpPr>
        <p:spPr>
          <a:xfrm>
            <a:off x="5333554" y="0"/>
            <a:ext cx="6858446" cy="6857554"/>
          </a:xfrm>
          <a:solidFill>
            <a:schemeClr val="bg1">
              <a:lumMod val="95000"/>
            </a:schemeClr>
          </a:solidFill>
        </p:spPr>
        <p:txBody>
          <a:bodyPr tIns="5577840"/>
          <a:lstStyle>
            <a:lvl1pPr algn="ctr">
              <a:defRPr b="0"/>
            </a:lvl1pPr>
          </a:lstStyle>
          <a:p>
            <a:r>
              <a:rPr lang="en-US"/>
              <a:t>Click icon to add picture</a:t>
            </a:r>
            <a:endParaRPr lang="en-GB" dirty="0"/>
          </a:p>
        </p:txBody>
      </p:sp>
      <p:sp>
        <p:nvSpPr>
          <p:cNvPr id="5" name="Footer Placeholder 3">
            <a:extLst>
              <a:ext uri="{FF2B5EF4-FFF2-40B4-BE49-F238E27FC236}">
                <a16:creationId xmlns:a16="http://schemas.microsoft.com/office/drawing/2014/main" id="{A92F0540-6983-A44E-ADEC-5C865A728096}"/>
              </a:ext>
            </a:extLst>
          </p:cNvPr>
          <p:cNvSpPr>
            <a:spLocks noGrp="1"/>
          </p:cNvSpPr>
          <p:nvPr>
            <p:ph type="ftr" sz="quarter" idx="3"/>
          </p:nvPr>
        </p:nvSpPr>
        <p:spPr>
          <a:xfrm>
            <a:off x="748445" y="6277284"/>
            <a:ext cx="3821472" cy="365125"/>
          </a:xfrm>
          <a:prstGeom prst="rect">
            <a:avLst/>
          </a:prstGeom>
        </p:spPr>
        <p:txBody>
          <a:bodyPr vert="horz" wrap="square" lIns="0" tIns="0" rIns="0" bIns="0" rtlCol="0" anchor="ctr"/>
          <a:lstStyle>
            <a:lvl1pPr marL="0" marR="0" indent="0" algn="l"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8" name="Text Placeholder 4">
            <a:extLst>
              <a:ext uri="{FF2B5EF4-FFF2-40B4-BE49-F238E27FC236}">
                <a16:creationId xmlns:a16="http://schemas.microsoft.com/office/drawing/2014/main" id="{FCC3EC69-B9C7-4C47-85A4-98ABD550A2DB}"/>
              </a:ext>
            </a:extLst>
          </p:cNvPr>
          <p:cNvSpPr>
            <a:spLocks noGrp="1"/>
          </p:cNvSpPr>
          <p:nvPr>
            <p:ph type="body" sz="quarter" idx="16" hasCustomPrompt="1"/>
          </p:nvPr>
        </p:nvSpPr>
        <p:spPr>
          <a:xfrm>
            <a:off x="748445" y="1562100"/>
            <a:ext cx="3821472" cy="4438650"/>
          </a:xfrm>
        </p:spPr>
        <p:txBody>
          <a:bodyPr/>
          <a:lstStyle>
            <a:lvl1pPr>
              <a:spcBef>
                <a:spcPts val="700"/>
              </a:spcBef>
              <a:defRPr sz="3000">
                <a:solidFill>
                  <a:schemeClr val="tx1"/>
                </a:solidFill>
              </a:defRPr>
            </a:lvl1pPr>
            <a:lvl2pPr>
              <a:lnSpc>
                <a:spcPct val="100000"/>
              </a:lnSpc>
              <a:spcBef>
                <a:spcPts val="500"/>
              </a:spcBef>
              <a:defRPr sz="2000">
                <a:solidFill>
                  <a:schemeClr val="tx1"/>
                </a:solidFill>
              </a:defRPr>
            </a:lvl2pPr>
            <a:lvl3pPr marL="0" indent="0">
              <a:lnSpc>
                <a:spcPct val="100000"/>
              </a:lnSpc>
              <a:spcBef>
                <a:spcPts val="2000"/>
              </a:spcBef>
              <a:spcAft>
                <a:spcPts val="500"/>
              </a:spcAft>
              <a:buNone/>
              <a:defRPr sz="1200">
                <a:solidFill>
                  <a:schemeClr val="tx1"/>
                </a:solidFill>
              </a:defRPr>
            </a:lvl3pPr>
            <a:lvl4pPr marL="0" indent="0">
              <a:lnSpc>
                <a:spcPct val="100000"/>
              </a:lnSpc>
              <a:spcBef>
                <a:spcPts val="500"/>
              </a:spcBef>
              <a:spcAft>
                <a:spcPts val="500"/>
              </a:spcAft>
              <a:buNone/>
              <a:tabLst/>
              <a:defRPr>
                <a:solidFill>
                  <a:schemeClr val="tx1"/>
                </a:solidFill>
              </a:defRPr>
            </a:lvl4pPr>
            <a:lvl5pPr marL="0" indent="0">
              <a:lnSpc>
                <a:spcPct val="100000"/>
              </a:lnSpc>
              <a:spcBef>
                <a:spcPts val="500"/>
              </a:spcBef>
              <a:spcAft>
                <a:spcPts val="500"/>
              </a:spcAft>
              <a:buNone/>
              <a:tabLst/>
              <a:defRPr>
                <a:solidFill>
                  <a:schemeClr val="tx1"/>
                </a:solidFill>
              </a:defRPr>
            </a:lvl5pPr>
          </a:lstStyle>
          <a:p>
            <a:pPr lvl="0"/>
            <a:r>
              <a:rPr lang="en-GB" dirty="0"/>
              <a:t>First level – title. Second level – subtitle. Third level – date</a:t>
            </a:r>
          </a:p>
          <a:p>
            <a:pPr lvl="1"/>
            <a:r>
              <a:rPr lang="en-GB" dirty="0"/>
              <a:t>Second level </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09E8FF82-9FAC-4581-9739-8ED0F45E39D0}"/>
              </a:ext>
            </a:extLst>
          </p:cNvPr>
          <p:cNvSpPr/>
          <p:nvPr/>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9" name="Rectangle 8">
            <a:extLst>
              <a:ext uri="{FF2B5EF4-FFF2-40B4-BE49-F238E27FC236}">
                <a16:creationId xmlns:a16="http://schemas.microsoft.com/office/drawing/2014/main" id="{55B47DCA-40C1-444E-9D66-A19EA7134745}"/>
              </a:ext>
            </a:extLst>
          </p:cNvPr>
          <p:cNvSpPr/>
          <p:nvPr/>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1" name="Rectangle 10">
            <a:extLst>
              <a:ext uri="{FF2B5EF4-FFF2-40B4-BE49-F238E27FC236}">
                <a16:creationId xmlns:a16="http://schemas.microsoft.com/office/drawing/2014/main" id="{72A54C3F-2C4A-434B-BA94-298A23CFAE6A}"/>
              </a:ext>
            </a:extLst>
          </p:cNvPr>
          <p:cNvSpPr/>
          <p:nvPr userDrawn="1"/>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Tree>
    <p:extLst>
      <p:ext uri="{BB962C8B-B14F-4D97-AF65-F5344CB8AC3E}">
        <p14:creationId xmlns:p14="http://schemas.microsoft.com/office/powerpoint/2010/main" val="128689344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 Slide 3_image">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2D04E61-2D3B-9343-8D58-063CF0CCE7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8444" y="381000"/>
            <a:ext cx="761167" cy="287991"/>
          </a:xfrm>
          <a:prstGeom prst="rect">
            <a:avLst/>
          </a:prstGeom>
        </p:spPr>
      </p:pic>
      <p:sp>
        <p:nvSpPr>
          <p:cNvPr id="10" name="Rectangle 9">
            <a:extLst>
              <a:ext uri="{FF2B5EF4-FFF2-40B4-BE49-F238E27FC236}">
                <a16:creationId xmlns:a16="http://schemas.microsoft.com/office/drawing/2014/main" id="{04D167EB-636E-2F49-8D89-130717900AF3}"/>
              </a:ext>
            </a:extLst>
          </p:cNvPr>
          <p:cNvSpPr/>
          <p:nvPr/>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5" name="Footer Placeholder 3">
            <a:extLst>
              <a:ext uri="{FF2B5EF4-FFF2-40B4-BE49-F238E27FC236}">
                <a16:creationId xmlns:a16="http://schemas.microsoft.com/office/drawing/2014/main" id="{A92F0540-6983-A44E-ADEC-5C865A728096}"/>
              </a:ext>
            </a:extLst>
          </p:cNvPr>
          <p:cNvSpPr>
            <a:spLocks noGrp="1"/>
          </p:cNvSpPr>
          <p:nvPr>
            <p:ph type="ftr" sz="quarter" idx="3"/>
          </p:nvPr>
        </p:nvSpPr>
        <p:spPr>
          <a:xfrm>
            <a:off x="748445" y="6277284"/>
            <a:ext cx="3821472" cy="365125"/>
          </a:xfrm>
          <a:prstGeom prst="rect">
            <a:avLst/>
          </a:prstGeom>
        </p:spPr>
        <p:txBody>
          <a:bodyPr vert="horz" wrap="square" lIns="0" tIns="0" rIns="0" bIns="0" rtlCol="0" anchor="ctr"/>
          <a:lstStyle>
            <a:lvl1pPr marL="0" marR="0" indent="0" algn="l"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8" name="Text Placeholder 4">
            <a:extLst>
              <a:ext uri="{FF2B5EF4-FFF2-40B4-BE49-F238E27FC236}">
                <a16:creationId xmlns:a16="http://schemas.microsoft.com/office/drawing/2014/main" id="{FCC3EC69-B9C7-4C47-85A4-98ABD550A2DB}"/>
              </a:ext>
            </a:extLst>
          </p:cNvPr>
          <p:cNvSpPr>
            <a:spLocks noGrp="1"/>
          </p:cNvSpPr>
          <p:nvPr>
            <p:ph type="body" sz="quarter" idx="16" hasCustomPrompt="1"/>
          </p:nvPr>
        </p:nvSpPr>
        <p:spPr>
          <a:xfrm>
            <a:off x="748445" y="1562100"/>
            <a:ext cx="3821472" cy="4438650"/>
          </a:xfrm>
        </p:spPr>
        <p:txBody>
          <a:bodyPr/>
          <a:lstStyle>
            <a:lvl1pPr>
              <a:spcBef>
                <a:spcPts val="700"/>
              </a:spcBef>
              <a:defRPr sz="3000">
                <a:solidFill>
                  <a:schemeClr val="tx1"/>
                </a:solidFill>
              </a:defRPr>
            </a:lvl1pPr>
            <a:lvl2pPr>
              <a:lnSpc>
                <a:spcPct val="100000"/>
              </a:lnSpc>
              <a:spcBef>
                <a:spcPts val="500"/>
              </a:spcBef>
              <a:defRPr sz="2000">
                <a:solidFill>
                  <a:schemeClr val="tx1"/>
                </a:solidFill>
              </a:defRPr>
            </a:lvl2pPr>
            <a:lvl3pPr marL="0" indent="0">
              <a:lnSpc>
                <a:spcPct val="100000"/>
              </a:lnSpc>
              <a:spcBef>
                <a:spcPts val="2000"/>
              </a:spcBef>
              <a:spcAft>
                <a:spcPts val="500"/>
              </a:spcAft>
              <a:buNone/>
              <a:defRPr sz="1200">
                <a:solidFill>
                  <a:schemeClr val="tx1"/>
                </a:solidFill>
              </a:defRPr>
            </a:lvl3pPr>
            <a:lvl4pPr marL="0" indent="0">
              <a:lnSpc>
                <a:spcPct val="100000"/>
              </a:lnSpc>
              <a:spcBef>
                <a:spcPts val="500"/>
              </a:spcBef>
              <a:spcAft>
                <a:spcPts val="500"/>
              </a:spcAft>
              <a:buNone/>
              <a:tabLst/>
              <a:defRPr>
                <a:solidFill>
                  <a:schemeClr val="tx1"/>
                </a:solidFill>
              </a:defRPr>
            </a:lvl4pPr>
            <a:lvl5pPr marL="0" indent="0">
              <a:lnSpc>
                <a:spcPct val="100000"/>
              </a:lnSpc>
              <a:spcBef>
                <a:spcPts val="500"/>
              </a:spcBef>
              <a:spcAft>
                <a:spcPts val="500"/>
              </a:spcAft>
              <a:buNone/>
              <a:tabLst/>
              <a:defRPr>
                <a:solidFill>
                  <a:schemeClr val="tx1"/>
                </a:solidFill>
              </a:defRPr>
            </a:lvl5pPr>
          </a:lstStyle>
          <a:p>
            <a:pPr lvl="0"/>
            <a:r>
              <a:rPr lang="en-GB" dirty="0"/>
              <a:t>First level – title. Second level – subtitle. Third level – date</a:t>
            </a:r>
          </a:p>
          <a:p>
            <a:pPr lvl="1"/>
            <a:r>
              <a:rPr lang="en-GB" dirty="0"/>
              <a:t>Second level </a:t>
            </a:r>
          </a:p>
          <a:p>
            <a:pPr lvl="2"/>
            <a:r>
              <a:rPr lang="en-GB" dirty="0"/>
              <a:t>Third level – date</a:t>
            </a:r>
          </a:p>
          <a:p>
            <a:pPr lvl="3"/>
            <a:r>
              <a:rPr lang="en-GB" dirty="0"/>
              <a:t>Fourth level</a:t>
            </a:r>
          </a:p>
          <a:p>
            <a:pPr lvl="4"/>
            <a:r>
              <a:rPr lang="en-GB" dirty="0"/>
              <a:t>Fifth level</a:t>
            </a:r>
          </a:p>
        </p:txBody>
      </p:sp>
      <p:sp>
        <p:nvSpPr>
          <p:cNvPr id="7" name="Rectangle 6">
            <a:extLst>
              <a:ext uri="{FF2B5EF4-FFF2-40B4-BE49-F238E27FC236}">
                <a16:creationId xmlns:a16="http://schemas.microsoft.com/office/drawing/2014/main" id="{09E8FF82-9FAC-4581-9739-8ED0F45E39D0}"/>
              </a:ext>
            </a:extLst>
          </p:cNvPr>
          <p:cNvSpPr/>
          <p:nvPr/>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9" name="Rectangle 8">
            <a:extLst>
              <a:ext uri="{FF2B5EF4-FFF2-40B4-BE49-F238E27FC236}">
                <a16:creationId xmlns:a16="http://schemas.microsoft.com/office/drawing/2014/main" id="{55B47DCA-40C1-444E-9D66-A19EA7134745}"/>
              </a:ext>
            </a:extLst>
          </p:cNvPr>
          <p:cNvSpPr/>
          <p:nvPr/>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1" name="Rectangle 10">
            <a:extLst>
              <a:ext uri="{FF2B5EF4-FFF2-40B4-BE49-F238E27FC236}">
                <a16:creationId xmlns:a16="http://schemas.microsoft.com/office/drawing/2014/main" id="{72A54C3F-2C4A-434B-BA94-298A23CFAE6A}"/>
              </a:ext>
            </a:extLst>
          </p:cNvPr>
          <p:cNvSpPr/>
          <p:nvPr userDrawn="1"/>
        </p:nvSpPr>
        <p:spPr>
          <a:xfrm>
            <a:off x="0" y="0"/>
            <a:ext cx="37874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Tree>
    <p:extLst>
      <p:ext uri="{BB962C8B-B14F-4D97-AF65-F5344CB8AC3E}">
        <p14:creationId xmlns:p14="http://schemas.microsoft.com/office/powerpoint/2010/main" val="85740449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Title Slide 4">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1522512" y="0"/>
            <a:ext cx="6483665" cy="6857554"/>
          </a:xfrm>
          <a:solidFill>
            <a:schemeClr val="bg1">
              <a:lumMod val="95000"/>
            </a:schemeClr>
          </a:solidFill>
        </p:spPr>
        <p:txBody>
          <a:bodyPr tIns="5669280"/>
          <a:lstStyle>
            <a:lvl1pPr algn="ctr">
              <a:defRPr/>
            </a:lvl1pPr>
          </a:lstStyle>
          <a:p>
            <a:r>
              <a:rPr lang="en-US"/>
              <a:t>Click icon to add picture</a:t>
            </a:r>
            <a:endParaRPr lang="en-GB"/>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9" name="Footer Placeholder 3">
            <a:extLst>
              <a:ext uri="{FF2B5EF4-FFF2-40B4-BE49-F238E27FC236}">
                <a16:creationId xmlns:a16="http://schemas.microsoft.com/office/drawing/2014/main" id="{E6D85B0E-0EBF-7145-BA52-997F84B0DB8C}"/>
              </a:ext>
            </a:extLst>
          </p:cNvPr>
          <p:cNvSpPr>
            <a:spLocks noGrp="1"/>
          </p:cNvSpPr>
          <p:nvPr>
            <p:ph type="ftr" sz="quarter" idx="3"/>
          </p:nvPr>
        </p:nvSpPr>
        <p:spPr>
          <a:xfrm>
            <a:off x="8364690" y="6277284"/>
            <a:ext cx="3449907"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12" name="Text Placeholder 4">
            <a:extLst>
              <a:ext uri="{FF2B5EF4-FFF2-40B4-BE49-F238E27FC236}">
                <a16:creationId xmlns:a16="http://schemas.microsoft.com/office/drawing/2014/main" id="{8EFE0667-A6DC-BB45-B75C-FD044D4032C7}"/>
              </a:ext>
            </a:extLst>
          </p:cNvPr>
          <p:cNvSpPr>
            <a:spLocks noGrp="1"/>
          </p:cNvSpPr>
          <p:nvPr>
            <p:ph type="body" sz="quarter" idx="16" hasCustomPrompt="1"/>
          </p:nvPr>
        </p:nvSpPr>
        <p:spPr>
          <a:xfrm>
            <a:off x="8364690" y="1562100"/>
            <a:ext cx="3442179" cy="4438650"/>
          </a:xfrm>
        </p:spPr>
        <p:txBody>
          <a:bodyPr/>
          <a:lstStyle>
            <a:lvl1pPr>
              <a:spcBef>
                <a:spcPts val="700"/>
              </a:spcBef>
              <a:defRPr sz="3000">
                <a:solidFill>
                  <a:schemeClr val="tx1"/>
                </a:solidFill>
              </a:defRPr>
            </a:lvl1pPr>
            <a:lvl2pPr>
              <a:lnSpc>
                <a:spcPct val="100000"/>
              </a:lnSpc>
              <a:spcBef>
                <a:spcPts val="500"/>
              </a:spcBef>
              <a:defRPr sz="2000">
                <a:solidFill>
                  <a:schemeClr val="tx1"/>
                </a:solidFill>
              </a:defRPr>
            </a:lvl2pPr>
            <a:lvl3pPr marL="0" indent="0">
              <a:lnSpc>
                <a:spcPct val="100000"/>
              </a:lnSpc>
              <a:spcBef>
                <a:spcPts val="2000"/>
              </a:spcBef>
              <a:spcAft>
                <a:spcPts val="500"/>
              </a:spcAft>
              <a:buNone/>
              <a:defRPr sz="1200">
                <a:solidFill>
                  <a:schemeClr val="tx1"/>
                </a:solidFill>
              </a:defRPr>
            </a:lvl3pPr>
            <a:lvl4pPr marL="0" indent="0">
              <a:lnSpc>
                <a:spcPct val="100000"/>
              </a:lnSpc>
              <a:spcBef>
                <a:spcPts val="500"/>
              </a:spcBef>
              <a:spcAft>
                <a:spcPts val="500"/>
              </a:spcAft>
              <a:buNone/>
              <a:tabLst/>
              <a:defRPr>
                <a:solidFill>
                  <a:schemeClr val="tx1"/>
                </a:solidFill>
              </a:defRPr>
            </a:lvl4pPr>
            <a:lvl5pPr marL="0" indent="0">
              <a:lnSpc>
                <a:spcPct val="100000"/>
              </a:lnSpc>
              <a:spcBef>
                <a:spcPts val="500"/>
              </a:spcBef>
              <a:spcAft>
                <a:spcPts val="500"/>
              </a:spcAft>
              <a:buNone/>
              <a:tabLst/>
              <a:defRPr>
                <a:solidFill>
                  <a:schemeClr val="tx1"/>
                </a:solidFill>
              </a:defRPr>
            </a:lvl5pPr>
          </a:lstStyle>
          <a:p>
            <a:pPr lvl="0"/>
            <a:r>
              <a:rPr lang="en-GB" dirty="0"/>
              <a:t>First level – title</a:t>
            </a:r>
            <a:br>
              <a:rPr lang="en-GB" dirty="0"/>
            </a:br>
            <a:r>
              <a:rPr lang="en-GB" dirty="0"/>
              <a:t>Second level – subtitle</a:t>
            </a:r>
            <a:br>
              <a:rPr lang="en-GB" dirty="0"/>
            </a:br>
            <a:r>
              <a:rPr lang="en-GB" dirty="0"/>
              <a:t>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pic>
        <p:nvPicPr>
          <p:cNvPr id="6" name="Graphic 5">
            <a:extLst>
              <a:ext uri="{FF2B5EF4-FFF2-40B4-BE49-F238E27FC236}">
                <a16:creationId xmlns:a16="http://schemas.microsoft.com/office/drawing/2014/main" id="{49E251BA-D576-4F2D-A8CA-DDB830A0D1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pic>
        <p:nvPicPr>
          <p:cNvPr id="7" name="Graphic 6">
            <a:extLst>
              <a:ext uri="{FF2B5EF4-FFF2-40B4-BE49-F238E27FC236}">
                <a16:creationId xmlns:a16="http://schemas.microsoft.com/office/drawing/2014/main" id="{89E63ECD-EC64-4F43-A0E7-73EE81CABF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pic>
        <p:nvPicPr>
          <p:cNvPr id="10" name="Graphic 9">
            <a:extLst>
              <a:ext uri="{FF2B5EF4-FFF2-40B4-BE49-F238E27FC236}">
                <a16:creationId xmlns:a16="http://schemas.microsoft.com/office/drawing/2014/main" id="{993F7E65-547E-4AF2-918B-72EBCE4762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Tree>
    <p:extLst>
      <p:ext uri="{BB962C8B-B14F-4D97-AF65-F5344CB8AC3E}">
        <p14:creationId xmlns:p14="http://schemas.microsoft.com/office/powerpoint/2010/main" val="15665610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itle Slide 4_image">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sp>
        <p:nvSpPr>
          <p:cNvPr id="9" name="Footer Placeholder 3">
            <a:extLst>
              <a:ext uri="{FF2B5EF4-FFF2-40B4-BE49-F238E27FC236}">
                <a16:creationId xmlns:a16="http://schemas.microsoft.com/office/drawing/2014/main" id="{E6D85B0E-0EBF-7145-BA52-997F84B0DB8C}"/>
              </a:ext>
            </a:extLst>
          </p:cNvPr>
          <p:cNvSpPr>
            <a:spLocks noGrp="1"/>
          </p:cNvSpPr>
          <p:nvPr>
            <p:ph type="ftr" sz="quarter" idx="3"/>
          </p:nvPr>
        </p:nvSpPr>
        <p:spPr>
          <a:xfrm>
            <a:off x="8364690" y="6277284"/>
            <a:ext cx="3449907"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12" name="Text Placeholder 4">
            <a:extLst>
              <a:ext uri="{FF2B5EF4-FFF2-40B4-BE49-F238E27FC236}">
                <a16:creationId xmlns:a16="http://schemas.microsoft.com/office/drawing/2014/main" id="{8EFE0667-A6DC-BB45-B75C-FD044D4032C7}"/>
              </a:ext>
            </a:extLst>
          </p:cNvPr>
          <p:cNvSpPr>
            <a:spLocks noGrp="1"/>
          </p:cNvSpPr>
          <p:nvPr>
            <p:ph type="body" sz="quarter" idx="16" hasCustomPrompt="1"/>
          </p:nvPr>
        </p:nvSpPr>
        <p:spPr>
          <a:xfrm>
            <a:off x="8364690" y="1562100"/>
            <a:ext cx="3442179" cy="4438650"/>
          </a:xfrm>
        </p:spPr>
        <p:txBody>
          <a:bodyPr/>
          <a:lstStyle>
            <a:lvl1pPr>
              <a:spcBef>
                <a:spcPts val="700"/>
              </a:spcBef>
              <a:defRPr sz="3000">
                <a:solidFill>
                  <a:schemeClr val="tx1"/>
                </a:solidFill>
              </a:defRPr>
            </a:lvl1pPr>
            <a:lvl2pPr>
              <a:lnSpc>
                <a:spcPct val="100000"/>
              </a:lnSpc>
              <a:spcBef>
                <a:spcPts val="500"/>
              </a:spcBef>
              <a:defRPr sz="2000">
                <a:solidFill>
                  <a:schemeClr val="tx1"/>
                </a:solidFill>
              </a:defRPr>
            </a:lvl2pPr>
            <a:lvl3pPr marL="0" indent="0">
              <a:lnSpc>
                <a:spcPct val="100000"/>
              </a:lnSpc>
              <a:spcBef>
                <a:spcPts val="2000"/>
              </a:spcBef>
              <a:spcAft>
                <a:spcPts val="500"/>
              </a:spcAft>
              <a:buNone/>
              <a:defRPr sz="1200">
                <a:solidFill>
                  <a:schemeClr val="tx1"/>
                </a:solidFill>
              </a:defRPr>
            </a:lvl3pPr>
            <a:lvl4pPr marL="0" indent="0">
              <a:lnSpc>
                <a:spcPct val="100000"/>
              </a:lnSpc>
              <a:spcBef>
                <a:spcPts val="500"/>
              </a:spcBef>
              <a:spcAft>
                <a:spcPts val="500"/>
              </a:spcAft>
              <a:buNone/>
              <a:tabLst/>
              <a:defRPr>
                <a:solidFill>
                  <a:schemeClr val="tx1"/>
                </a:solidFill>
              </a:defRPr>
            </a:lvl4pPr>
            <a:lvl5pPr marL="0" indent="0">
              <a:lnSpc>
                <a:spcPct val="100000"/>
              </a:lnSpc>
              <a:spcBef>
                <a:spcPts val="500"/>
              </a:spcBef>
              <a:spcAft>
                <a:spcPts val="500"/>
              </a:spcAft>
              <a:buNone/>
              <a:tabLst/>
              <a:defRPr>
                <a:solidFill>
                  <a:schemeClr val="tx1"/>
                </a:solidFill>
              </a:defRPr>
            </a:lvl5pPr>
          </a:lstStyle>
          <a:p>
            <a:pPr lvl="0"/>
            <a:r>
              <a:rPr lang="en-GB" dirty="0"/>
              <a:t>First level – title</a:t>
            </a:r>
            <a:br>
              <a:rPr lang="en-GB" dirty="0"/>
            </a:br>
            <a:r>
              <a:rPr lang="en-GB" dirty="0"/>
              <a:t>Second level – subtitle</a:t>
            </a:r>
            <a:br>
              <a:rPr lang="en-GB" dirty="0"/>
            </a:br>
            <a:r>
              <a:rPr lang="en-GB" dirty="0"/>
              <a:t>Third level – date</a:t>
            </a:r>
          </a:p>
          <a:p>
            <a:pPr lvl="1"/>
            <a:r>
              <a:rPr lang="en-GB" dirty="0"/>
              <a:t>Second level</a:t>
            </a:r>
          </a:p>
          <a:p>
            <a:pPr lvl="2"/>
            <a:r>
              <a:rPr lang="en-GB" dirty="0"/>
              <a:t>Third level – date</a:t>
            </a:r>
          </a:p>
          <a:p>
            <a:pPr lvl="3"/>
            <a:r>
              <a:rPr lang="en-GB" dirty="0"/>
              <a:t>Fourth level</a:t>
            </a:r>
          </a:p>
          <a:p>
            <a:pPr lvl="4"/>
            <a:r>
              <a:rPr lang="en-GB" dirty="0"/>
              <a:t>Fifth level</a:t>
            </a:r>
          </a:p>
        </p:txBody>
      </p:sp>
      <p:pic>
        <p:nvPicPr>
          <p:cNvPr id="6" name="Graphic 5">
            <a:extLst>
              <a:ext uri="{FF2B5EF4-FFF2-40B4-BE49-F238E27FC236}">
                <a16:creationId xmlns:a16="http://schemas.microsoft.com/office/drawing/2014/main" id="{49E251BA-D576-4F2D-A8CA-DDB830A0D1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pic>
        <p:nvPicPr>
          <p:cNvPr id="7" name="Graphic 6">
            <a:extLst>
              <a:ext uri="{FF2B5EF4-FFF2-40B4-BE49-F238E27FC236}">
                <a16:creationId xmlns:a16="http://schemas.microsoft.com/office/drawing/2014/main" id="{89E63ECD-EC64-4F43-A0E7-73EE81CABF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pic>
        <p:nvPicPr>
          <p:cNvPr id="10" name="Graphic 9">
            <a:extLst>
              <a:ext uri="{FF2B5EF4-FFF2-40B4-BE49-F238E27FC236}">
                <a16:creationId xmlns:a16="http://schemas.microsoft.com/office/drawing/2014/main" id="{993F7E65-547E-4AF2-918B-72EBCE4762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25" y="381000"/>
            <a:ext cx="761167" cy="287991"/>
          </a:xfrm>
          <a:prstGeom prst="rect">
            <a:avLst/>
          </a:prstGeom>
        </p:spPr>
      </p:pic>
      <p:pic>
        <p:nvPicPr>
          <p:cNvPr id="14" name="Picture Placeholder 9">
            <a:extLst>
              <a:ext uri="{FF2B5EF4-FFF2-40B4-BE49-F238E27FC236}">
                <a16:creationId xmlns:a16="http://schemas.microsoft.com/office/drawing/2014/main" id="{B7999D87-449E-B548-A4B0-E7455602C6A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522512" y="-1"/>
            <a:ext cx="6483665" cy="6857554"/>
          </a:xfrm>
          <a:prstGeom prst="rect">
            <a:avLst/>
          </a:prstGeom>
        </p:spPr>
      </p:pic>
    </p:spTree>
    <p:extLst>
      <p:ext uri="{BB962C8B-B14F-4D97-AF65-F5344CB8AC3E}">
        <p14:creationId xmlns:p14="http://schemas.microsoft.com/office/powerpoint/2010/main" val="18460150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Divider Slide">
    <p:bg>
      <p:bgRef idx="1003">
        <a:schemeClr val="bg2"/>
      </p:bgRef>
    </p:bg>
    <p:spTree>
      <p:nvGrpSpPr>
        <p:cNvPr id="1" name=""/>
        <p:cNvGrpSpPr/>
        <p:nvPr/>
      </p:nvGrpSpPr>
      <p:grpSpPr>
        <a:xfrm>
          <a:off x="0" y="0"/>
          <a:ext cx="0" cy="0"/>
          <a:chOff x="0" y="0"/>
          <a:chExt cx="0" cy="0"/>
        </a:xfrm>
      </p:grpSpPr>
      <p:sp>
        <p:nvSpPr>
          <p:cNvPr id="8" name="Picture Placeholder 10">
            <a:extLst>
              <a:ext uri="{FF2B5EF4-FFF2-40B4-BE49-F238E27FC236}">
                <a16:creationId xmlns:a16="http://schemas.microsoft.com/office/drawing/2014/main" id="{5BB202A0-3E3B-F343-940D-EC8DA58AFD3D}"/>
              </a:ext>
            </a:extLst>
          </p:cNvPr>
          <p:cNvSpPr>
            <a:spLocks noGrp="1"/>
          </p:cNvSpPr>
          <p:nvPr>
            <p:ph type="pic" sz="quarter" idx="14"/>
          </p:nvPr>
        </p:nvSpPr>
        <p:spPr>
          <a:xfrm>
            <a:off x="4951735" y="0"/>
            <a:ext cx="7240265" cy="6857554"/>
          </a:xfrm>
          <a:noFill/>
        </p:spPr>
        <p:txBody>
          <a:bodyPr tIns="5669280"/>
          <a:lstStyle>
            <a:lvl1pPr algn="ctr">
              <a:defRPr/>
            </a:lvl1pPr>
          </a:lstStyle>
          <a:p>
            <a:r>
              <a:rPr lang="en-US"/>
              <a:t>Click icon to add picture</a:t>
            </a:r>
            <a:endParaRPr lang="en-GB"/>
          </a:p>
        </p:txBody>
      </p:sp>
      <p:sp>
        <p:nvSpPr>
          <p:cNvPr id="2" name="Title 1">
            <a:extLst>
              <a:ext uri="{FF2B5EF4-FFF2-40B4-BE49-F238E27FC236}">
                <a16:creationId xmlns:a16="http://schemas.microsoft.com/office/drawing/2014/main" id="{B7F3DFE6-CF7F-6941-BD95-6D8F3550836E}"/>
              </a:ext>
            </a:extLst>
          </p:cNvPr>
          <p:cNvSpPr>
            <a:spLocks noGrp="1"/>
          </p:cNvSpPr>
          <p:nvPr>
            <p:ph type="title" hasCustomPrompt="1"/>
          </p:nvPr>
        </p:nvSpPr>
        <p:spPr>
          <a:xfrm>
            <a:off x="360983" y="2570786"/>
            <a:ext cx="4205219" cy="934499"/>
          </a:xfrm>
        </p:spPr>
        <p:txBody>
          <a:bodyPr anchor="t">
            <a:noAutofit/>
          </a:bodyPr>
          <a:lstStyle>
            <a:lvl1pPr algn="l">
              <a:lnSpc>
                <a:spcPct val="100000"/>
              </a:lnSpc>
              <a:defRPr sz="2500" b="0" i="0">
                <a:solidFill>
                  <a:schemeClr val="tx1"/>
                </a:solidFill>
                <a:latin typeface="Helvetica Now Text" panose="020B0504030202020204" pitchFamily="34" charset="77"/>
              </a:defRPr>
            </a:lvl1pPr>
          </a:lstStyle>
          <a:p>
            <a:r>
              <a:rPr lang="en-GB" dirty="0"/>
              <a:t>Click to edit </a:t>
            </a:r>
            <a:br>
              <a:rPr lang="en-GB" dirty="0"/>
            </a:br>
            <a:r>
              <a:rPr lang="en-GB" dirty="0"/>
              <a:t>Divider title</a:t>
            </a:r>
          </a:p>
        </p:txBody>
      </p:sp>
      <p:sp>
        <p:nvSpPr>
          <p:cNvPr id="3" name="Slide Number Placeholder 2">
            <a:extLst>
              <a:ext uri="{FF2B5EF4-FFF2-40B4-BE49-F238E27FC236}">
                <a16:creationId xmlns:a16="http://schemas.microsoft.com/office/drawing/2014/main" id="{777E01A6-7CA0-C146-AFF9-40B8146B8884}"/>
              </a:ext>
            </a:extLst>
          </p:cNvPr>
          <p:cNvSpPr>
            <a:spLocks noGrp="1"/>
          </p:cNvSpPr>
          <p:nvPr>
            <p:ph type="sldNum" sz="quarter" idx="10"/>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4" name="Footer Placeholder 3">
            <a:extLst>
              <a:ext uri="{FF2B5EF4-FFF2-40B4-BE49-F238E27FC236}">
                <a16:creationId xmlns:a16="http://schemas.microsoft.com/office/drawing/2014/main" id="{3F7AED66-6F74-7547-9E21-115ADD7A8E24}"/>
              </a:ext>
            </a:extLst>
          </p:cNvPr>
          <p:cNvSpPr>
            <a:spLocks noGrp="1"/>
          </p:cNvSpPr>
          <p:nvPr>
            <p:ph type="ftr" sz="quarter" idx="11"/>
          </p:nvPr>
        </p:nvSpPr>
        <p:spPr>
          <a:xfrm>
            <a:off x="6011954" y="6277284"/>
            <a:ext cx="5038972" cy="365125"/>
          </a:xfrm>
          <a:prstGeom prst="rect">
            <a:avLst/>
          </a:prstGeom>
        </p:spPr>
        <p:txBody>
          <a:bodyPr/>
          <a:lstStyle>
            <a:lvl1pPr>
              <a:defRPr>
                <a:solidFill>
                  <a:schemeClr val="bg1"/>
                </a:solidFill>
              </a:defRPr>
            </a:lvl1pPr>
          </a:lstStyle>
          <a:p>
            <a:r>
              <a:rPr lang="en-GB" dirty="0"/>
              <a:t>Aon’s Cyber Solutions</a:t>
            </a:r>
          </a:p>
        </p:txBody>
      </p:sp>
      <p:sp>
        <p:nvSpPr>
          <p:cNvPr id="7" name="Subtitle 2">
            <a:extLst>
              <a:ext uri="{FF2B5EF4-FFF2-40B4-BE49-F238E27FC236}">
                <a16:creationId xmlns:a16="http://schemas.microsoft.com/office/drawing/2014/main" id="{71AC1B24-C527-8C44-89B1-BA739F2AB5F4}"/>
              </a:ext>
            </a:extLst>
          </p:cNvPr>
          <p:cNvSpPr>
            <a:spLocks noGrp="1"/>
          </p:cNvSpPr>
          <p:nvPr>
            <p:ph type="subTitle" idx="13" hasCustomPrompt="1"/>
          </p:nvPr>
        </p:nvSpPr>
        <p:spPr>
          <a:xfrm>
            <a:off x="232670" y="524951"/>
            <a:ext cx="4284843" cy="2045835"/>
          </a:xfrm>
        </p:spPr>
        <p:txBody>
          <a:bodyPr wrap="square">
            <a:noAutofit/>
          </a:bodyPr>
          <a:lstStyle>
            <a:lvl1pPr marL="0" indent="0" algn="l">
              <a:spcAft>
                <a:spcPts val="0"/>
              </a:spcAft>
              <a:buNone/>
              <a:defRPr sz="15400" b="0" i="0">
                <a:solidFill>
                  <a:schemeClr val="accent1"/>
                </a:solidFill>
                <a:latin typeface="Helvetica Now Text Light" panose="020B04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0</a:t>
            </a:r>
            <a:endParaRPr lang="en-US" dirty="0"/>
          </a:p>
        </p:txBody>
      </p:sp>
    </p:spTree>
    <p:extLst>
      <p:ext uri="{BB962C8B-B14F-4D97-AF65-F5344CB8AC3E}">
        <p14:creationId xmlns:p14="http://schemas.microsoft.com/office/powerpoint/2010/main" val="3052212662"/>
      </p:ext>
    </p:extLst>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Contents dark back">
    <p:bg>
      <p:bgPr>
        <a:solidFill>
          <a:schemeClr val="tx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bg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pPr lvl="0"/>
            <a:r>
              <a:rPr lang="en-GB" dirty="0"/>
              <a:t>Click to add subtitle</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bg1"/>
                </a:solidFill>
                <a:latin typeface="Helvetica Now Text" panose="020B0504030202020204" pitchFamily="34" charset="77"/>
              </a:defRPr>
            </a:lvl1pPr>
          </a:lstStyle>
          <a:p>
            <a:r>
              <a:rPr lang="en-GB" dirty="0"/>
              <a:t>Legal Copy Helvetica Regular 8/9.6 Black</a:t>
            </a:r>
          </a:p>
        </p:txBody>
      </p:sp>
      <p:sp>
        <p:nvSpPr>
          <p:cNvPr id="9" name="Text Placeholder 8">
            <a:extLst>
              <a:ext uri="{FF2B5EF4-FFF2-40B4-BE49-F238E27FC236}">
                <a16:creationId xmlns:a16="http://schemas.microsoft.com/office/drawing/2014/main" id="{0DD1AB83-01DE-0A49-98C3-4736CB7E9B49}"/>
              </a:ext>
            </a:extLst>
          </p:cNvPr>
          <p:cNvSpPr>
            <a:spLocks noGrp="1"/>
          </p:cNvSpPr>
          <p:nvPr>
            <p:ph type="body" sz="quarter" idx="14" hasCustomPrompt="1"/>
          </p:nvPr>
        </p:nvSpPr>
        <p:spPr>
          <a:xfrm>
            <a:off x="1134878" y="1565716"/>
            <a:ext cx="1815425" cy="1863284"/>
          </a:xfrm>
        </p:spPr>
        <p:txBody>
          <a:bodyPr/>
          <a:lstStyle>
            <a:lvl1pPr marL="356394" indent="-356394">
              <a:spcAft>
                <a:spcPts val="0"/>
              </a:spcAft>
              <a:tabLst/>
              <a:defRPr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00	Type number then a tab, then the contents text. Make the numbers bold</a:t>
            </a:r>
          </a:p>
        </p:txBody>
      </p:sp>
      <p:sp>
        <p:nvSpPr>
          <p:cNvPr id="12" name="Text Placeholder 8">
            <a:extLst>
              <a:ext uri="{FF2B5EF4-FFF2-40B4-BE49-F238E27FC236}">
                <a16:creationId xmlns:a16="http://schemas.microsoft.com/office/drawing/2014/main" id="{FE7811F0-B8DA-4A4B-AB9D-AC55F824C77B}"/>
              </a:ext>
            </a:extLst>
          </p:cNvPr>
          <p:cNvSpPr>
            <a:spLocks noGrp="1"/>
          </p:cNvSpPr>
          <p:nvPr>
            <p:ph type="body" sz="quarter" idx="15" hasCustomPrompt="1"/>
          </p:nvPr>
        </p:nvSpPr>
        <p:spPr>
          <a:xfrm>
            <a:off x="3811274" y="1565716"/>
            <a:ext cx="1815425" cy="1863284"/>
          </a:xfrm>
        </p:spPr>
        <p:txBody>
          <a:bodyPr/>
          <a:lstStyle>
            <a:lvl1pPr marL="356394" indent="-356394">
              <a:spcAft>
                <a:spcPts val="0"/>
              </a:spcAft>
              <a:tabLst/>
              <a:defRPr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00	Type number then a tab, then the contents text. Make the numbers bold</a:t>
            </a:r>
          </a:p>
        </p:txBody>
      </p:sp>
      <p:sp>
        <p:nvSpPr>
          <p:cNvPr id="13" name="Title 12">
            <a:extLst>
              <a:ext uri="{FF2B5EF4-FFF2-40B4-BE49-F238E27FC236}">
                <a16:creationId xmlns:a16="http://schemas.microsoft.com/office/drawing/2014/main" id="{513CAF65-B379-374D-A4D7-0FDEC13CB190}"/>
              </a:ext>
            </a:extLst>
          </p:cNvPr>
          <p:cNvSpPr>
            <a:spLocks noGrp="1"/>
          </p:cNvSpPr>
          <p:nvPr>
            <p:ph type="title" hasCustomPrompt="1"/>
          </p:nvPr>
        </p:nvSpPr>
        <p:spPr/>
        <p:txBody>
          <a:bodyPr/>
          <a:lstStyle>
            <a:lvl1pPr>
              <a:defRPr>
                <a:solidFill>
                  <a:schemeClr val="bg1"/>
                </a:solidFill>
              </a:defRPr>
            </a:lvl1pPr>
          </a:lstStyle>
          <a:p>
            <a:r>
              <a:rPr lang="en-GB" dirty="0"/>
              <a:t>Contents – click to add title</a:t>
            </a:r>
          </a:p>
        </p:txBody>
      </p:sp>
    </p:spTree>
    <p:extLst>
      <p:ext uri="{BB962C8B-B14F-4D97-AF65-F5344CB8AC3E}">
        <p14:creationId xmlns:p14="http://schemas.microsoft.com/office/powerpoint/2010/main" val="8199134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ea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pPr lvl="0"/>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10" name="Picture Placeholder 9">
            <a:extLst>
              <a:ext uri="{FF2B5EF4-FFF2-40B4-BE49-F238E27FC236}">
                <a16:creationId xmlns:a16="http://schemas.microsoft.com/office/drawing/2014/main" id="{13ABD6EA-57B1-E841-A2FC-D564D9E5FDC6}"/>
              </a:ext>
            </a:extLst>
          </p:cNvPr>
          <p:cNvSpPr>
            <a:spLocks noGrp="1"/>
          </p:cNvSpPr>
          <p:nvPr>
            <p:ph type="pic" sz="quarter" idx="14"/>
          </p:nvPr>
        </p:nvSpPr>
        <p:spPr>
          <a:xfrm>
            <a:off x="1146592" y="1562100"/>
            <a:ext cx="1898558" cy="2307163"/>
          </a:xfrm>
          <a:noFill/>
        </p:spPr>
        <p:txBody>
          <a:bodyPr/>
          <a:lstStyle>
            <a:lvl1pPr>
              <a:defRPr b="0"/>
            </a:lvl1pPr>
          </a:lstStyle>
          <a:p>
            <a:r>
              <a:rPr lang="en-US"/>
              <a:t>Click icon to add picture</a:t>
            </a:r>
            <a:endParaRPr lang="en-GB" dirty="0"/>
          </a:p>
        </p:txBody>
      </p:sp>
      <p:sp>
        <p:nvSpPr>
          <p:cNvPr id="12" name="Text Placeholder 11">
            <a:extLst>
              <a:ext uri="{FF2B5EF4-FFF2-40B4-BE49-F238E27FC236}">
                <a16:creationId xmlns:a16="http://schemas.microsoft.com/office/drawing/2014/main" id="{6610D141-49A2-A047-8FB7-140EBDBBC4B0}"/>
              </a:ext>
            </a:extLst>
          </p:cNvPr>
          <p:cNvSpPr>
            <a:spLocks noGrp="1"/>
          </p:cNvSpPr>
          <p:nvPr>
            <p:ph type="body" sz="quarter" idx="15" hasCustomPrompt="1"/>
          </p:nvPr>
        </p:nvSpPr>
        <p:spPr>
          <a:xfrm>
            <a:off x="1132524" y="4001952"/>
            <a:ext cx="1906296" cy="1196182"/>
          </a:xfrm>
        </p:spPr>
        <p:txBody>
          <a:bodyPr/>
          <a:lstStyle>
            <a:lvl1pPr>
              <a:lnSpc>
                <a:spcPct val="100000"/>
              </a:lnSpc>
              <a:spcAft>
                <a:spcPts val="300"/>
              </a:spcAft>
              <a:defRPr>
                <a:solidFill>
                  <a:schemeClr val="tx1"/>
                </a:solidFill>
              </a:defRPr>
            </a:lvl1pPr>
            <a:lvl2pPr>
              <a:lnSpc>
                <a:spcPct val="117000"/>
              </a:lnSpc>
              <a:spcAft>
                <a:spcPts val="500"/>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3" name="Picture Placeholder 9">
            <a:extLst>
              <a:ext uri="{FF2B5EF4-FFF2-40B4-BE49-F238E27FC236}">
                <a16:creationId xmlns:a16="http://schemas.microsoft.com/office/drawing/2014/main" id="{37A97B9B-8660-E34D-8A5E-ED215B1104FD}"/>
              </a:ext>
            </a:extLst>
          </p:cNvPr>
          <p:cNvSpPr>
            <a:spLocks noGrp="1"/>
          </p:cNvSpPr>
          <p:nvPr>
            <p:ph type="pic" sz="quarter" idx="16"/>
          </p:nvPr>
        </p:nvSpPr>
        <p:spPr>
          <a:xfrm>
            <a:off x="3810249" y="1562100"/>
            <a:ext cx="1898558" cy="2307163"/>
          </a:xfrm>
          <a:noFill/>
        </p:spPr>
        <p:txBody>
          <a:bodyPr/>
          <a:lstStyle>
            <a:lvl1pPr>
              <a:defRPr b="0"/>
            </a:lvl1pPr>
          </a:lstStyle>
          <a:p>
            <a:r>
              <a:rPr lang="en-US"/>
              <a:t>Click icon to add picture</a:t>
            </a:r>
            <a:endParaRPr lang="en-GB" dirty="0"/>
          </a:p>
        </p:txBody>
      </p:sp>
      <p:sp>
        <p:nvSpPr>
          <p:cNvPr id="14" name="Text Placeholder 11">
            <a:extLst>
              <a:ext uri="{FF2B5EF4-FFF2-40B4-BE49-F238E27FC236}">
                <a16:creationId xmlns:a16="http://schemas.microsoft.com/office/drawing/2014/main" id="{9BEC9BDE-AEC9-004B-A6D3-C047F4216329}"/>
              </a:ext>
            </a:extLst>
          </p:cNvPr>
          <p:cNvSpPr>
            <a:spLocks noGrp="1"/>
          </p:cNvSpPr>
          <p:nvPr>
            <p:ph type="body" sz="quarter" idx="17" hasCustomPrompt="1"/>
          </p:nvPr>
        </p:nvSpPr>
        <p:spPr>
          <a:xfrm>
            <a:off x="3798525" y="4001952"/>
            <a:ext cx="1906296" cy="1196182"/>
          </a:xfrm>
        </p:spPr>
        <p:txBody>
          <a:bodyPr/>
          <a:lstStyle>
            <a:lvl1pPr marL="0" marR="0" indent="0" algn="l" defTabSz="914355" rtl="0" eaLnBrk="1" fontAlgn="auto" latinLnBrk="0" hangingPunct="1">
              <a:lnSpc>
                <a:spcPct val="100000"/>
              </a:lnSpc>
              <a:spcBef>
                <a:spcPts val="0"/>
              </a:spcBef>
              <a:spcAft>
                <a:spcPts val="300"/>
              </a:spcAft>
              <a:buClrTx/>
              <a:buSzTx/>
              <a:buFont typeface="Arial" panose="020B0604020202020204" pitchFamily="34" charset="0"/>
              <a:buNone/>
              <a:tabLst/>
              <a:defRPr>
                <a:solidFill>
                  <a:schemeClr val="tx1"/>
                </a:solidFill>
              </a:defRPr>
            </a:lvl1pPr>
            <a:lvl2pPr>
              <a:lnSpc>
                <a:spcPct val="117000"/>
              </a:lnSpc>
              <a:spcAft>
                <a:spcPts val="500"/>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5" name="Picture Placeholder 9">
            <a:extLst>
              <a:ext uri="{FF2B5EF4-FFF2-40B4-BE49-F238E27FC236}">
                <a16:creationId xmlns:a16="http://schemas.microsoft.com/office/drawing/2014/main" id="{1591472C-0982-C04B-B734-610F55B85769}"/>
              </a:ext>
            </a:extLst>
          </p:cNvPr>
          <p:cNvSpPr>
            <a:spLocks noGrp="1"/>
          </p:cNvSpPr>
          <p:nvPr>
            <p:ph type="pic" sz="quarter" idx="18"/>
          </p:nvPr>
        </p:nvSpPr>
        <p:spPr>
          <a:xfrm>
            <a:off x="6473905" y="1562100"/>
            <a:ext cx="1898558" cy="2307163"/>
          </a:xfrm>
          <a:noFill/>
        </p:spPr>
        <p:txBody>
          <a:bodyPr/>
          <a:lstStyle>
            <a:lvl1pPr>
              <a:defRPr b="0"/>
            </a:lvl1pPr>
          </a:lstStyle>
          <a:p>
            <a:r>
              <a:rPr lang="en-US"/>
              <a:t>Click icon to add picture</a:t>
            </a:r>
            <a:endParaRPr lang="en-GB" dirty="0"/>
          </a:p>
        </p:txBody>
      </p:sp>
      <p:sp>
        <p:nvSpPr>
          <p:cNvPr id="16" name="Text Placeholder 11">
            <a:extLst>
              <a:ext uri="{FF2B5EF4-FFF2-40B4-BE49-F238E27FC236}">
                <a16:creationId xmlns:a16="http://schemas.microsoft.com/office/drawing/2014/main" id="{960251DD-ACC3-EA47-91CA-CB389DDF49AA}"/>
              </a:ext>
            </a:extLst>
          </p:cNvPr>
          <p:cNvSpPr>
            <a:spLocks noGrp="1"/>
          </p:cNvSpPr>
          <p:nvPr>
            <p:ph type="body" sz="quarter" idx="19" hasCustomPrompt="1"/>
          </p:nvPr>
        </p:nvSpPr>
        <p:spPr>
          <a:xfrm>
            <a:off x="6464526" y="4001952"/>
            <a:ext cx="1906296" cy="1196182"/>
          </a:xfrm>
        </p:spPr>
        <p:txBody>
          <a:bodyPr/>
          <a:lstStyle>
            <a:lvl1pPr marL="0" marR="0" indent="0" algn="l" defTabSz="914355" rtl="0" eaLnBrk="1" fontAlgn="auto" latinLnBrk="0" hangingPunct="1">
              <a:lnSpc>
                <a:spcPct val="100000"/>
              </a:lnSpc>
              <a:spcBef>
                <a:spcPts val="0"/>
              </a:spcBef>
              <a:spcAft>
                <a:spcPts val="300"/>
              </a:spcAft>
              <a:buClrTx/>
              <a:buSzTx/>
              <a:buFont typeface="Arial" panose="020B0604020202020204" pitchFamily="34" charset="0"/>
              <a:buNone/>
              <a:tabLst/>
              <a:defRPr>
                <a:solidFill>
                  <a:schemeClr val="tx1"/>
                </a:solidFill>
              </a:defRPr>
            </a:lvl1pPr>
            <a:lvl2pPr>
              <a:lnSpc>
                <a:spcPct val="117000"/>
              </a:lnSpc>
              <a:spcAft>
                <a:spcPts val="500"/>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7" name="Picture Placeholder 9">
            <a:extLst>
              <a:ext uri="{FF2B5EF4-FFF2-40B4-BE49-F238E27FC236}">
                <a16:creationId xmlns:a16="http://schemas.microsoft.com/office/drawing/2014/main" id="{313F46F7-0EF6-244D-A236-B4BEBB2D08F1}"/>
              </a:ext>
            </a:extLst>
          </p:cNvPr>
          <p:cNvSpPr>
            <a:spLocks noGrp="1"/>
          </p:cNvSpPr>
          <p:nvPr>
            <p:ph type="pic" sz="quarter" idx="20"/>
          </p:nvPr>
        </p:nvSpPr>
        <p:spPr>
          <a:xfrm>
            <a:off x="9137561" y="1562100"/>
            <a:ext cx="1898558" cy="2307163"/>
          </a:xfrm>
          <a:noFill/>
        </p:spPr>
        <p:txBody>
          <a:bodyPr/>
          <a:lstStyle>
            <a:lvl1pPr>
              <a:defRPr b="0"/>
            </a:lvl1pPr>
          </a:lstStyle>
          <a:p>
            <a:r>
              <a:rPr lang="en-US"/>
              <a:t>Click icon to add picture</a:t>
            </a:r>
            <a:endParaRPr lang="en-GB" dirty="0"/>
          </a:p>
        </p:txBody>
      </p:sp>
      <p:sp>
        <p:nvSpPr>
          <p:cNvPr id="18" name="Text Placeholder 11">
            <a:extLst>
              <a:ext uri="{FF2B5EF4-FFF2-40B4-BE49-F238E27FC236}">
                <a16:creationId xmlns:a16="http://schemas.microsoft.com/office/drawing/2014/main" id="{143326D2-32A3-424F-A62C-215653886E75}"/>
              </a:ext>
            </a:extLst>
          </p:cNvPr>
          <p:cNvSpPr>
            <a:spLocks noGrp="1"/>
          </p:cNvSpPr>
          <p:nvPr>
            <p:ph type="body" sz="quarter" idx="21" hasCustomPrompt="1"/>
          </p:nvPr>
        </p:nvSpPr>
        <p:spPr>
          <a:xfrm>
            <a:off x="9123493" y="4001952"/>
            <a:ext cx="1906296" cy="1196182"/>
          </a:xfrm>
        </p:spPr>
        <p:txBody>
          <a:bodyPr/>
          <a:lstStyle>
            <a:lvl1pPr marL="0" marR="0" indent="0" algn="l" defTabSz="914355" rtl="0" eaLnBrk="1" fontAlgn="auto" latinLnBrk="0" hangingPunct="1">
              <a:lnSpc>
                <a:spcPct val="100000"/>
              </a:lnSpc>
              <a:spcBef>
                <a:spcPts val="0"/>
              </a:spcBef>
              <a:spcAft>
                <a:spcPts val="300"/>
              </a:spcAft>
              <a:buClrTx/>
              <a:buSzTx/>
              <a:buFont typeface="Arial" panose="020B0604020202020204" pitchFamily="34" charset="0"/>
              <a:buNone/>
              <a:tabLst/>
              <a:defRPr>
                <a:solidFill>
                  <a:schemeClr val="tx1"/>
                </a:solidFill>
              </a:defRPr>
            </a:lvl1pPr>
            <a:lvl2pPr>
              <a:lnSpc>
                <a:spcPct val="117000"/>
              </a:lnSpc>
              <a:spcAft>
                <a:spcPts val="500"/>
              </a:spcAft>
              <a:defRPr>
                <a:solidFill>
                  <a:schemeClr val="tx1"/>
                </a:solidFill>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Name First level, Job title second level</a:t>
            </a:r>
          </a:p>
          <a:p>
            <a:pPr lvl="1"/>
            <a:r>
              <a:rPr lang="en-GB" dirty="0"/>
              <a:t>Second level</a:t>
            </a:r>
          </a:p>
        </p:txBody>
      </p:sp>
      <p:sp>
        <p:nvSpPr>
          <p:cNvPr id="19" name="Title 18">
            <a:extLst>
              <a:ext uri="{FF2B5EF4-FFF2-40B4-BE49-F238E27FC236}">
                <a16:creationId xmlns:a16="http://schemas.microsoft.com/office/drawing/2014/main" id="{57B7E86D-DAE6-8745-948F-8FCF64B1EEF4}"/>
              </a:ext>
            </a:extLst>
          </p:cNvPr>
          <p:cNvSpPr>
            <a:spLocks noGrp="1"/>
          </p:cNvSpPr>
          <p:nvPr>
            <p:ph type="title" hasCustomPrompt="1"/>
          </p:nvPr>
        </p:nvSpPr>
        <p:spPr/>
        <p:txBody>
          <a:bodyPr/>
          <a:lstStyle/>
          <a:p>
            <a:r>
              <a:rPr lang="en-GB" dirty="0"/>
              <a:t>Speakers – click to add title</a:t>
            </a:r>
          </a:p>
        </p:txBody>
      </p:sp>
    </p:spTree>
    <p:extLst>
      <p:ext uri="{BB962C8B-B14F-4D97-AF65-F5344CB8AC3E}">
        <p14:creationId xmlns:p14="http://schemas.microsoft.com/office/powerpoint/2010/main" val="22723885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sp>
        <p:nvSpPr>
          <p:cNvPr id="12" name="Text Placeholder 11">
            <a:extLst>
              <a:ext uri="{FF2B5EF4-FFF2-40B4-BE49-F238E27FC236}">
                <a16:creationId xmlns:a16="http://schemas.microsoft.com/office/drawing/2014/main" id="{6610D141-49A2-A047-8FB7-140EBDBBC4B0}"/>
              </a:ext>
            </a:extLst>
          </p:cNvPr>
          <p:cNvSpPr>
            <a:spLocks noGrp="1"/>
          </p:cNvSpPr>
          <p:nvPr>
            <p:ph type="body" sz="quarter" idx="15" hasCustomPrompt="1"/>
          </p:nvPr>
        </p:nvSpPr>
        <p:spPr>
          <a:xfrm>
            <a:off x="1125489" y="2268721"/>
            <a:ext cx="1906296" cy="1196182"/>
          </a:xfrm>
        </p:spPr>
        <p:txBody>
          <a:bodyPr/>
          <a:lstStyle>
            <a:lvl1pPr>
              <a:lnSpc>
                <a:spcPct val="100000"/>
              </a:lnSpc>
              <a:spcAft>
                <a:spcPts val="600"/>
              </a:spcAft>
              <a:defRPr>
                <a:solidFill>
                  <a:schemeClr val="tx1"/>
                </a:solidFill>
              </a:defRPr>
            </a:lvl1pPr>
            <a:lvl2pPr>
              <a:lnSpc>
                <a:spcPct val="117000"/>
              </a:lnSpc>
              <a:spcAft>
                <a:spcPts val="500"/>
              </a:spcAft>
              <a:defRPr b="0" i="0">
                <a:solidFill>
                  <a:schemeClr val="tx1"/>
                </a:solidFill>
                <a:latin typeface="Helvetica Now Text" panose="020B0504030202020204" pitchFamily="34" charset="77"/>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a subheading – First level. Type text Second level</a:t>
            </a:r>
          </a:p>
          <a:p>
            <a:pPr lvl="1"/>
            <a:r>
              <a:rPr lang="en-GB" dirty="0"/>
              <a:t>Second level</a:t>
            </a:r>
          </a:p>
        </p:txBody>
      </p:sp>
      <p:sp>
        <p:nvSpPr>
          <p:cNvPr id="19" name="Text Placeholder 2">
            <a:extLst>
              <a:ext uri="{FF2B5EF4-FFF2-40B4-BE49-F238E27FC236}">
                <a16:creationId xmlns:a16="http://schemas.microsoft.com/office/drawing/2014/main" id="{E49045D9-F474-534B-B66E-E6ADDDF84880}"/>
              </a:ext>
            </a:extLst>
          </p:cNvPr>
          <p:cNvSpPr>
            <a:spLocks noGrp="1"/>
          </p:cNvSpPr>
          <p:nvPr>
            <p:ph type="body" idx="1" hasCustomPrompt="1"/>
          </p:nvPr>
        </p:nvSpPr>
        <p:spPr>
          <a:xfrm>
            <a:off x="1024845" y="1472945"/>
            <a:ext cx="2107585" cy="823912"/>
          </a:xfrm>
        </p:spPr>
        <p:txBody>
          <a:bodyPr anchor="t"/>
          <a:lstStyle>
            <a:lvl1pPr marL="0" indent="0" algn="ctr">
              <a:spcAft>
                <a:spcPts val="0"/>
              </a:spcAft>
              <a:buNone/>
              <a:defRPr sz="5000" b="0" i="0" spc="-50" baseline="0">
                <a:solidFill>
                  <a:schemeClr val="tx1"/>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00:00</a:t>
            </a:r>
          </a:p>
        </p:txBody>
      </p:sp>
      <p:sp>
        <p:nvSpPr>
          <p:cNvPr id="20" name="Text Placeholder 2">
            <a:extLst>
              <a:ext uri="{FF2B5EF4-FFF2-40B4-BE49-F238E27FC236}">
                <a16:creationId xmlns:a16="http://schemas.microsoft.com/office/drawing/2014/main" id="{54251FBB-F5DB-CF4D-9F5D-7C56555892F7}"/>
              </a:ext>
            </a:extLst>
          </p:cNvPr>
          <p:cNvSpPr>
            <a:spLocks noGrp="1"/>
          </p:cNvSpPr>
          <p:nvPr>
            <p:ph type="body" idx="16" hasCustomPrompt="1"/>
          </p:nvPr>
        </p:nvSpPr>
        <p:spPr>
          <a:xfrm>
            <a:off x="3703087" y="1472945"/>
            <a:ext cx="2107585" cy="823912"/>
          </a:xfrm>
        </p:spPr>
        <p:txBody>
          <a:bodyPr anchor="t"/>
          <a:lstStyle>
            <a:lvl1pPr marL="0" indent="0" algn="ctr">
              <a:spcAft>
                <a:spcPts val="0"/>
              </a:spcAft>
              <a:buNone/>
              <a:defRPr sz="5000" b="0" i="0" spc="-50" baseline="0">
                <a:solidFill>
                  <a:schemeClr val="tx1"/>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00:00</a:t>
            </a:r>
          </a:p>
        </p:txBody>
      </p:sp>
      <p:sp>
        <p:nvSpPr>
          <p:cNvPr id="21" name="Text Placeholder 2">
            <a:extLst>
              <a:ext uri="{FF2B5EF4-FFF2-40B4-BE49-F238E27FC236}">
                <a16:creationId xmlns:a16="http://schemas.microsoft.com/office/drawing/2014/main" id="{F79A4968-9A45-1F43-9FBF-F939A432017B}"/>
              </a:ext>
            </a:extLst>
          </p:cNvPr>
          <p:cNvSpPr>
            <a:spLocks noGrp="1"/>
          </p:cNvSpPr>
          <p:nvPr>
            <p:ph type="body" idx="17" hasCustomPrompt="1"/>
          </p:nvPr>
        </p:nvSpPr>
        <p:spPr>
          <a:xfrm>
            <a:off x="6381328" y="1472945"/>
            <a:ext cx="2107585" cy="823912"/>
          </a:xfrm>
        </p:spPr>
        <p:txBody>
          <a:bodyPr anchor="t"/>
          <a:lstStyle>
            <a:lvl1pPr marL="0" indent="0" algn="ctr">
              <a:spcAft>
                <a:spcPts val="0"/>
              </a:spcAft>
              <a:buNone/>
              <a:defRPr sz="5000" b="0" i="0" spc="-50" baseline="0">
                <a:solidFill>
                  <a:schemeClr val="accent2"/>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00:00</a:t>
            </a:r>
          </a:p>
        </p:txBody>
      </p:sp>
      <p:sp>
        <p:nvSpPr>
          <p:cNvPr id="22" name="Text Placeholder 2">
            <a:extLst>
              <a:ext uri="{FF2B5EF4-FFF2-40B4-BE49-F238E27FC236}">
                <a16:creationId xmlns:a16="http://schemas.microsoft.com/office/drawing/2014/main" id="{81177350-D59D-1A4B-866F-F6B33BFE23C9}"/>
              </a:ext>
            </a:extLst>
          </p:cNvPr>
          <p:cNvSpPr>
            <a:spLocks noGrp="1"/>
          </p:cNvSpPr>
          <p:nvPr>
            <p:ph type="body" idx="18" hasCustomPrompt="1"/>
          </p:nvPr>
        </p:nvSpPr>
        <p:spPr>
          <a:xfrm>
            <a:off x="9059570" y="1472945"/>
            <a:ext cx="2107585" cy="823912"/>
          </a:xfrm>
        </p:spPr>
        <p:txBody>
          <a:bodyPr anchor="t"/>
          <a:lstStyle>
            <a:lvl1pPr marL="0" indent="0" algn="ctr">
              <a:spcAft>
                <a:spcPts val="0"/>
              </a:spcAft>
              <a:buNone/>
              <a:defRPr sz="5000" b="0" i="0" spc="-50" baseline="0">
                <a:solidFill>
                  <a:schemeClr val="tx1"/>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00:00</a:t>
            </a:r>
          </a:p>
        </p:txBody>
      </p:sp>
      <p:sp>
        <p:nvSpPr>
          <p:cNvPr id="23" name="Text Placeholder 11">
            <a:extLst>
              <a:ext uri="{FF2B5EF4-FFF2-40B4-BE49-F238E27FC236}">
                <a16:creationId xmlns:a16="http://schemas.microsoft.com/office/drawing/2014/main" id="{CFCF217A-3A08-6B4F-B3FF-408C4E3EF83E}"/>
              </a:ext>
            </a:extLst>
          </p:cNvPr>
          <p:cNvSpPr>
            <a:spLocks noGrp="1"/>
          </p:cNvSpPr>
          <p:nvPr>
            <p:ph type="body" sz="quarter" idx="19" hasCustomPrompt="1"/>
          </p:nvPr>
        </p:nvSpPr>
        <p:spPr>
          <a:xfrm>
            <a:off x="3791491" y="2268721"/>
            <a:ext cx="1906296" cy="1196182"/>
          </a:xfrm>
        </p:spPr>
        <p:txBody>
          <a:bodyPr/>
          <a:lstStyle>
            <a:lvl1pPr>
              <a:lnSpc>
                <a:spcPct val="100000"/>
              </a:lnSpc>
              <a:spcAft>
                <a:spcPts val="600"/>
              </a:spcAft>
              <a:defRPr>
                <a:solidFill>
                  <a:schemeClr val="tx1"/>
                </a:solidFill>
              </a:defRPr>
            </a:lvl1pPr>
            <a:lvl2pPr>
              <a:lnSpc>
                <a:spcPct val="117000"/>
              </a:lnSpc>
              <a:spcAft>
                <a:spcPts val="500"/>
              </a:spcAft>
              <a:defRPr b="0" i="0">
                <a:solidFill>
                  <a:schemeClr val="tx1"/>
                </a:solidFill>
                <a:latin typeface="Helvetica Now Text" panose="020B0504030202020204" pitchFamily="34" charset="77"/>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a subheading – First level. Type text Second level</a:t>
            </a:r>
          </a:p>
          <a:p>
            <a:pPr lvl="1"/>
            <a:r>
              <a:rPr lang="en-GB" dirty="0"/>
              <a:t>Second level</a:t>
            </a:r>
          </a:p>
        </p:txBody>
      </p:sp>
      <p:sp>
        <p:nvSpPr>
          <p:cNvPr id="24" name="Text Placeholder 11">
            <a:extLst>
              <a:ext uri="{FF2B5EF4-FFF2-40B4-BE49-F238E27FC236}">
                <a16:creationId xmlns:a16="http://schemas.microsoft.com/office/drawing/2014/main" id="{2A7FD1F4-E4CD-AF49-AF5B-9130F9B4A088}"/>
              </a:ext>
            </a:extLst>
          </p:cNvPr>
          <p:cNvSpPr>
            <a:spLocks noGrp="1"/>
          </p:cNvSpPr>
          <p:nvPr>
            <p:ph type="body" sz="quarter" idx="20" hasCustomPrompt="1"/>
          </p:nvPr>
        </p:nvSpPr>
        <p:spPr>
          <a:xfrm>
            <a:off x="6457492" y="2268721"/>
            <a:ext cx="1906296" cy="1196182"/>
          </a:xfrm>
        </p:spPr>
        <p:txBody>
          <a:bodyPr/>
          <a:lstStyle>
            <a:lvl1pPr>
              <a:lnSpc>
                <a:spcPct val="100000"/>
              </a:lnSpc>
              <a:spcAft>
                <a:spcPts val="600"/>
              </a:spcAft>
              <a:defRPr>
                <a:solidFill>
                  <a:schemeClr val="tx1"/>
                </a:solidFill>
              </a:defRPr>
            </a:lvl1pPr>
            <a:lvl2pPr>
              <a:lnSpc>
                <a:spcPct val="117000"/>
              </a:lnSpc>
              <a:spcAft>
                <a:spcPts val="500"/>
              </a:spcAft>
              <a:defRPr b="0" i="0">
                <a:solidFill>
                  <a:schemeClr val="tx1"/>
                </a:solidFill>
                <a:latin typeface="Helvetica Now Text" panose="020B0504030202020204" pitchFamily="34" charset="77"/>
              </a:defRPr>
            </a:lvl2pPr>
            <a:lvl3pPr>
              <a:lnSpc>
                <a:spcPct val="117000"/>
              </a:lnSpc>
              <a:defRPr>
                <a:solidFill>
                  <a:schemeClr val="tx2"/>
                </a:solidFill>
              </a:defRPr>
            </a:lvl3pPr>
            <a:lvl4pPr>
              <a:lnSpc>
                <a:spcPct val="117000"/>
              </a:lnSpc>
              <a:defRPr>
                <a:solidFill>
                  <a:schemeClr val="tx2"/>
                </a:solidFill>
              </a:defRPr>
            </a:lvl4pPr>
            <a:lvl5pPr>
              <a:lnSpc>
                <a:spcPct val="117000"/>
              </a:lnSpc>
              <a:defRPr>
                <a:solidFill>
                  <a:schemeClr val="tx2"/>
                </a:solidFill>
              </a:defRPr>
            </a:lvl5pPr>
          </a:lstStyle>
          <a:p>
            <a:pPr lvl="0"/>
            <a:r>
              <a:rPr lang="en-GB" dirty="0"/>
              <a:t>Type a subheading – First level. Type text Second level</a:t>
            </a:r>
          </a:p>
          <a:p>
            <a:pPr lvl="1"/>
            <a:r>
              <a:rPr lang="en-GB" dirty="0"/>
              <a:t>Second level</a:t>
            </a:r>
          </a:p>
        </p:txBody>
      </p:sp>
      <p:sp>
        <p:nvSpPr>
          <p:cNvPr id="25" name="Text Placeholder 11">
            <a:extLst>
              <a:ext uri="{FF2B5EF4-FFF2-40B4-BE49-F238E27FC236}">
                <a16:creationId xmlns:a16="http://schemas.microsoft.com/office/drawing/2014/main" id="{5C32491C-7CCF-1342-BDE0-FE357B42D453}"/>
              </a:ext>
            </a:extLst>
          </p:cNvPr>
          <p:cNvSpPr>
            <a:spLocks noGrp="1"/>
          </p:cNvSpPr>
          <p:nvPr>
            <p:ph type="body" sz="quarter" idx="21" hasCustomPrompt="1"/>
          </p:nvPr>
        </p:nvSpPr>
        <p:spPr>
          <a:xfrm>
            <a:off x="9123493" y="2268721"/>
            <a:ext cx="1906296" cy="1196182"/>
          </a:xfrm>
        </p:spPr>
        <p:txBody>
          <a:bodyPr/>
          <a:lstStyle>
            <a:lvl1pPr>
              <a:lnSpc>
                <a:spcPct val="100000"/>
              </a:lnSpc>
              <a:spcAft>
                <a:spcPts val="600"/>
              </a:spcAft>
              <a:defRPr>
                <a:solidFill>
                  <a:schemeClr val="tx1"/>
                </a:solidFill>
              </a:defRPr>
            </a:lvl1pPr>
            <a:lvl2pPr>
              <a:lnSpc>
                <a:spcPct val="117000"/>
              </a:lnSpc>
              <a:spcAft>
                <a:spcPts val="500"/>
              </a:spcAft>
              <a:defRPr b="0" i="0">
                <a:solidFill>
                  <a:schemeClr val="tx1"/>
                </a:solidFill>
                <a:latin typeface="Helvetica Now Text" panose="020B0504030202020204" pitchFamily="34" charset="77"/>
              </a:defRPr>
            </a:lvl2pPr>
            <a:lvl3pPr>
              <a:lnSpc>
                <a:spcPct val="117000"/>
              </a:lnSpc>
              <a:defRPr>
                <a:solidFill>
                  <a:schemeClr val="tx1"/>
                </a:solidFill>
              </a:defRPr>
            </a:lvl3pPr>
            <a:lvl4pPr>
              <a:lnSpc>
                <a:spcPct val="117000"/>
              </a:lnSpc>
              <a:defRPr>
                <a:solidFill>
                  <a:schemeClr val="tx1"/>
                </a:solidFill>
              </a:defRPr>
            </a:lvl4pPr>
            <a:lvl5pPr>
              <a:lnSpc>
                <a:spcPct val="117000"/>
              </a:lnSpc>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Type a subheading – First level. Type text Second level</a:t>
            </a:r>
          </a:p>
          <a:p>
            <a:pPr lvl="1"/>
            <a:r>
              <a:rPr lang="en-GB" dirty="0"/>
              <a:t>Second level</a:t>
            </a:r>
          </a:p>
        </p:txBody>
      </p:sp>
      <p:sp>
        <p:nvSpPr>
          <p:cNvPr id="5" name="Title 4">
            <a:extLst>
              <a:ext uri="{FF2B5EF4-FFF2-40B4-BE49-F238E27FC236}">
                <a16:creationId xmlns:a16="http://schemas.microsoft.com/office/drawing/2014/main" id="{CE94A118-9ACE-1944-A522-D064A28911A7}"/>
              </a:ext>
            </a:extLst>
          </p:cNvPr>
          <p:cNvSpPr>
            <a:spLocks noGrp="1"/>
          </p:cNvSpPr>
          <p:nvPr>
            <p:ph type="title" hasCustomPrompt="1"/>
          </p:nvPr>
        </p:nvSpPr>
        <p:spPr/>
        <p:txBody>
          <a:bodyPr/>
          <a:lstStyle/>
          <a:p>
            <a:r>
              <a:rPr lang="en-GB" dirty="0"/>
              <a:t>Agenda – click to add title</a:t>
            </a:r>
          </a:p>
        </p:txBody>
      </p:sp>
    </p:spTree>
    <p:extLst>
      <p:ext uri="{BB962C8B-B14F-4D97-AF65-F5344CB8AC3E}">
        <p14:creationId xmlns:p14="http://schemas.microsoft.com/office/powerpoint/2010/main" val="229332684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_callout">
    <p:bg>
      <p:bgPr>
        <a:solidFill>
          <a:srgbClr val="E5EF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3DFE6-CF7F-6941-BD95-6D8F3550836E}"/>
              </a:ext>
            </a:extLst>
          </p:cNvPr>
          <p:cNvSpPr>
            <a:spLocks noGrp="1"/>
          </p:cNvSpPr>
          <p:nvPr>
            <p:ph type="title" hasCustomPrompt="1"/>
          </p:nvPr>
        </p:nvSpPr>
        <p:spPr>
          <a:xfrm>
            <a:off x="381025" y="3503443"/>
            <a:ext cx="9524826" cy="785613"/>
          </a:xfrm>
        </p:spPr>
        <p:txBody>
          <a:bodyPr anchor="t">
            <a:noAutofit/>
          </a:bodyPr>
          <a:lstStyle>
            <a:lvl1pPr algn="l">
              <a:lnSpc>
                <a:spcPct val="100000"/>
              </a:lnSpc>
              <a:defRPr sz="1600" b="0" i="0">
                <a:solidFill>
                  <a:schemeClr val="tx1"/>
                </a:solidFill>
                <a:latin typeface="Helvetica Now Text" panose="020B0504030202020204" pitchFamily="34" charset="77"/>
              </a:defRPr>
            </a:lvl1pPr>
          </a:lstStyle>
          <a:p>
            <a:r>
              <a:rPr lang="en-GB" dirty="0"/>
              <a:t>Click to edit callout subhead</a:t>
            </a:r>
          </a:p>
        </p:txBody>
      </p:sp>
      <p:sp>
        <p:nvSpPr>
          <p:cNvPr id="3" name="Slide Number Placeholder 2">
            <a:extLst>
              <a:ext uri="{FF2B5EF4-FFF2-40B4-BE49-F238E27FC236}">
                <a16:creationId xmlns:a16="http://schemas.microsoft.com/office/drawing/2014/main" id="{777E01A6-7CA0-C146-AFF9-40B8146B8884}"/>
              </a:ext>
            </a:extLst>
          </p:cNvPr>
          <p:cNvSpPr>
            <a:spLocks noGrp="1"/>
          </p:cNvSpPr>
          <p:nvPr>
            <p:ph type="sldNum" sz="quarter" idx="10"/>
          </p:nvPr>
        </p:nvSpPr>
        <p:spPr/>
        <p:txBody>
          <a:bodyPr/>
          <a:lstStyle/>
          <a:p>
            <a:fld id="{91D568E7-61F5-D04E-995D-81EF41C01A2A}" type="slidenum">
              <a:rPr lang="en-GB" smtClean="0"/>
              <a:pPr/>
              <a:t>‹#›</a:t>
            </a:fld>
            <a:endParaRPr lang="en-GB" dirty="0"/>
          </a:p>
        </p:txBody>
      </p:sp>
      <p:sp>
        <p:nvSpPr>
          <p:cNvPr id="4" name="Footer Placeholder 3">
            <a:extLst>
              <a:ext uri="{FF2B5EF4-FFF2-40B4-BE49-F238E27FC236}">
                <a16:creationId xmlns:a16="http://schemas.microsoft.com/office/drawing/2014/main" id="{3F7AED66-6F74-7547-9E21-115ADD7A8E24}"/>
              </a:ext>
            </a:extLst>
          </p:cNvPr>
          <p:cNvSpPr>
            <a:spLocks noGrp="1"/>
          </p:cNvSpPr>
          <p:nvPr>
            <p:ph type="ftr" sz="quarter" idx="11"/>
          </p:nvPr>
        </p:nvSpPr>
        <p:spPr>
          <a:xfrm>
            <a:off x="6011954" y="6277284"/>
            <a:ext cx="5038972" cy="365125"/>
          </a:xfrm>
          <a:prstGeom prst="rect">
            <a:avLst/>
          </a:prstGeom>
        </p:spPr>
        <p:txBody>
          <a:bodyPr/>
          <a:lstStyle/>
          <a:p>
            <a:r>
              <a:rPr lang="en-GB" dirty="0"/>
              <a:t>Legal Copy Helvetica Regular 8/9.6 Black</a:t>
            </a:r>
          </a:p>
        </p:txBody>
      </p:sp>
      <p:sp>
        <p:nvSpPr>
          <p:cNvPr id="7" name="Subtitle 2">
            <a:extLst>
              <a:ext uri="{FF2B5EF4-FFF2-40B4-BE49-F238E27FC236}">
                <a16:creationId xmlns:a16="http://schemas.microsoft.com/office/drawing/2014/main" id="{71AC1B24-C527-8C44-89B1-BA739F2AB5F4}"/>
              </a:ext>
            </a:extLst>
          </p:cNvPr>
          <p:cNvSpPr>
            <a:spLocks noGrp="1"/>
          </p:cNvSpPr>
          <p:nvPr>
            <p:ph type="subTitle" idx="13" hasCustomPrompt="1"/>
          </p:nvPr>
        </p:nvSpPr>
        <p:spPr>
          <a:xfrm>
            <a:off x="381025" y="876300"/>
            <a:ext cx="9524826" cy="2478257"/>
          </a:xfrm>
        </p:spPr>
        <p:txBody>
          <a:bodyPr wrap="square" anchor="b" anchorCtr="0">
            <a:noAutofit/>
          </a:bodyPr>
          <a:lstStyle>
            <a:lvl1pPr marL="0" indent="0" algn="l">
              <a:lnSpc>
                <a:spcPct val="100000"/>
              </a:lnSpc>
              <a:spcAft>
                <a:spcPts val="0"/>
              </a:spcAft>
              <a:buNone/>
              <a:defRPr sz="4400" b="0" i="0">
                <a:solidFill>
                  <a:schemeClr val="tx1"/>
                </a:solidFill>
                <a:latin typeface="Helvetica Now Text Light" panose="020B04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pPr lvl="0"/>
            <a:r>
              <a:rPr lang="en-US" dirty="0"/>
              <a:t>Click to enter Callout</a:t>
            </a:r>
          </a:p>
        </p:txBody>
      </p:sp>
    </p:spTree>
    <p:extLst>
      <p:ext uri="{BB962C8B-B14F-4D97-AF65-F5344CB8AC3E}">
        <p14:creationId xmlns:p14="http://schemas.microsoft.com/office/powerpoint/2010/main" val="20054806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_1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409440" y="6261100"/>
            <a:ext cx="403815" cy="365125"/>
          </a:xfrm>
        </p:spPr>
        <p:txBody>
          <a:bodyPr/>
          <a:lstStyle>
            <a:lvl1pPr>
              <a:defRPr>
                <a:solidFill>
                  <a:schemeClr val="tx1"/>
                </a:solidFill>
              </a:defRPr>
            </a:lvl1pPr>
          </a:lstStyle>
          <a:p>
            <a:fld id="{91D568E7-61F5-D04E-995D-81EF41C01A2A}" type="slidenum">
              <a:rPr lang="en-GB" smtClean="0"/>
              <a:pPr/>
              <a:t>‹#›</a:t>
            </a:fld>
            <a:endParaRPr lang="en-GB" dirty="0"/>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1142281" y="1562100"/>
            <a:ext cx="10667900" cy="44386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3">
            <a:extLst>
              <a:ext uri="{FF2B5EF4-FFF2-40B4-BE49-F238E27FC236}">
                <a16:creationId xmlns:a16="http://schemas.microsoft.com/office/drawing/2014/main" id="{941940AB-668F-904F-A398-45EEDA4AE282}"/>
              </a:ext>
            </a:extLst>
          </p:cNvPr>
          <p:cNvSpPr>
            <a:spLocks noGrp="1"/>
          </p:cNvSpPr>
          <p:nvPr>
            <p:ph type="ftr" sz="quarter" idx="11"/>
          </p:nvPr>
        </p:nvSpPr>
        <p:spPr>
          <a:xfrm>
            <a:off x="6011954" y="6261100"/>
            <a:ext cx="5038972" cy="365125"/>
          </a:xfrm>
        </p:spPr>
        <p:txBody>
          <a:bodyPr anchor="ctr"/>
          <a:lstStyle>
            <a:lvl1pPr>
              <a:defRPr>
                <a:solidFill>
                  <a:schemeClr val="bg1"/>
                </a:solidFill>
              </a:defRPr>
            </a:lvl1pPr>
          </a:lstStyle>
          <a:p>
            <a:r>
              <a:rPr lang="en-GB" sz="500" dirty="0">
                <a:solidFill>
                  <a:schemeClr val="tx1"/>
                </a:solidFill>
              </a:rPr>
              <a:t>Aon’s Cyber Solutions</a:t>
            </a:r>
          </a:p>
          <a:p>
            <a:r>
              <a:rPr lang="en-GB" sz="400" dirty="0">
                <a:solidFill>
                  <a:schemeClr val="tx1"/>
                </a:solidFill>
              </a:rPr>
              <a:t>Proprietary &amp; Confidential</a:t>
            </a:r>
          </a:p>
        </p:txBody>
      </p:sp>
    </p:spTree>
    <p:extLst>
      <p:ext uri="{BB962C8B-B14F-4D97-AF65-F5344CB8AC3E}">
        <p14:creationId xmlns:p14="http://schemas.microsoft.com/office/powerpoint/2010/main" val="921667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ivider Slide">
    <p:bg>
      <p:bgPr>
        <a:solidFill>
          <a:srgbClr val="E5EFF0"/>
        </a:solidFill>
        <a:effectLst/>
      </p:bgPr>
    </p:bg>
    <p:spTree>
      <p:nvGrpSpPr>
        <p:cNvPr id="1" name=""/>
        <p:cNvGrpSpPr/>
        <p:nvPr/>
      </p:nvGrpSpPr>
      <p:grpSpPr>
        <a:xfrm>
          <a:off x="0" y="0"/>
          <a:ext cx="0" cy="0"/>
          <a:chOff x="0" y="0"/>
          <a:chExt cx="0" cy="0"/>
        </a:xfrm>
      </p:grpSpPr>
      <p:sp>
        <p:nvSpPr>
          <p:cNvPr id="8" name="Picture Placeholder 10">
            <a:extLst>
              <a:ext uri="{FF2B5EF4-FFF2-40B4-BE49-F238E27FC236}">
                <a16:creationId xmlns:a16="http://schemas.microsoft.com/office/drawing/2014/main" id="{5BB202A0-3E3B-F343-940D-EC8DA58AFD3D}"/>
              </a:ext>
            </a:extLst>
          </p:cNvPr>
          <p:cNvSpPr>
            <a:spLocks noGrp="1"/>
          </p:cNvSpPr>
          <p:nvPr>
            <p:ph type="pic" sz="quarter" idx="14"/>
          </p:nvPr>
        </p:nvSpPr>
        <p:spPr>
          <a:xfrm>
            <a:off x="4951736" y="0"/>
            <a:ext cx="7240265" cy="6857554"/>
          </a:xfrm>
          <a:noFill/>
        </p:spPr>
        <p:txBody>
          <a:bodyPr tIns="5669280"/>
          <a:lstStyle>
            <a:lvl1pPr algn="ctr">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B7F3DFE6-CF7F-6941-BD95-6D8F3550836E}"/>
              </a:ext>
            </a:extLst>
          </p:cNvPr>
          <p:cNvSpPr>
            <a:spLocks noGrp="1"/>
          </p:cNvSpPr>
          <p:nvPr>
            <p:ph type="title" hasCustomPrompt="1"/>
          </p:nvPr>
        </p:nvSpPr>
        <p:spPr>
          <a:xfrm>
            <a:off x="360984" y="2570788"/>
            <a:ext cx="4205218" cy="934499"/>
          </a:xfrm>
        </p:spPr>
        <p:txBody>
          <a:bodyPr anchor="t">
            <a:noAutofit/>
          </a:bodyPr>
          <a:lstStyle>
            <a:lvl1pPr algn="l">
              <a:lnSpc>
                <a:spcPct val="100000"/>
              </a:lnSpc>
              <a:defRPr sz="2031" b="0" i="0">
                <a:solidFill>
                  <a:schemeClr val="tx1"/>
                </a:solidFill>
                <a:latin typeface="Helvetica Now Text" panose="020B0504030202020204" pitchFamily="34" charset="77"/>
              </a:defRPr>
            </a:lvl1pPr>
          </a:lstStyle>
          <a:p>
            <a:r>
              <a:rPr lang="en-GB" dirty="0"/>
              <a:t>Click to edit </a:t>
            </a:r>
            <a:br>
              <a:rPr lang="en-GB" dirty="0"/>
            </a:br>
            <a:r>
              <a:rPr lang="en-GB" dirty="0"/>
              <a:t>Divider title</a:t>
            </a:r>
          </a:p>
        </p:txBody>
      </p:sp>
      <p:sp>
        <p:nvSpPr>
          <p:cNvPr id="3" name="Slide Number Placeholder 2">
            <a:extLst>
              <a:ext uri="{FF2B5EF4-FFF2-40B4-BE49-F238E27FC236}">
                <a16:creationId xmlns:a16="http://schemas.microsoft.com/office/drawing/2014/main" id="{777E01A6-7CA0-C146-AFF9-40B8146B8884}"/>
              </a:ext>
            </a:extLst>
          </p:cNvPr>
          <p:cNvSpPr>
            <a:spLocks noGrp="1"/>
          </p:cNvSpPr>
          <p:nvPr>
            <p:ph type="sldNum" sz="quarter" idx="10"/>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4" name="Footer Placeholder 3">
            <a:extLst>
              <a:ext uri="{FF2B5EF4-FFF2-40B4-BE49-F238E27FC236}">
                <a16:creationId xmlns:a16="http://schemas.microsoft.com/office/drawing/2014/main" id="{3F7AED66-6F74-7547-9E21-115ADD7A8E24}"/>
              </a:ext>
            </a:extLst>
          </p:cNvPr>
          <p:cNvSpPr>
            <a:spLocks noGrp="1"/>
          </p:cNvSpPr>
          <p:nvPr>
            <p:ph type="ftr" sz="quarter" idx="11"/>
          </p:nvPr>
        </p:nvSpPr>
        <p:spPr/>
        <p:txBody>
          <a:bodyPr/>
          <a:lstStyle>
            <a:lvl1pPr>
              <a:defRPr>
                <a:solidFill>
                  <a:schemeClr val="bg1"/>
                </a:solidFill>
              </a:defRPr>
            </a:lvl1pPr>
          </a:lstStyle>
          <a:p>
            <a:r>
              <a:rPr lang="en-GB" dirty="0"/>
              <a:t>Legal Copy Helvetica Regular 8/9.6 White</a:t>
            </a:r>
          </a:p>
        </p:txBody>
      </p:sp>
      <p:sp>
        <p:nvSpPr>
          <p:cNvPr id="7" name="Subtitle 2">
            <a:extLst>
              <a:ext uri="{FF2B5EF4-FFF2-40B4-BE49-F238E27FC236}">
                <a16:creationId xmlns:a16="http://schemas.microsoft.com/office/drawing/2014/main" id="{71AC1B24-C527-8C44-89B1-BA739F2AB5F4}"/>
              </a:ext>
            </a:extLst>
          </p:cNvPr>
          <p:cNvSpPr>
            <a:spLocks noGrp="1"/>
          </p:cNvSpPr>
          <p:nvPr>
            <p:ph type="subTitle" idx="13" hasCustomPrompt="1"/>
          </p:nvPr>
        </p:nvSpPr>
        <p:spPr>
          <a:xfrm>
            <a:off x="232671" y="524953"/>
            <a:ext cx="4284843" cy="2045835"/>
          </a:xfrm>
        </p:spPr>
        <p:txBody>
          <a:bodyPr wrap="square">
            <a:noAutofit/>
          </a:bodyPr>
          <a:lstStyle>
            <a:lvl1pPr marL="0" indent="0" algn="l">
              <a:spcAft>
                <a:spcPts val="0"/>
              </a:spcAft>
              <a:buNone/>
              <a:defRPr sz="12513" b="0" i="0">
                <a:solidFill>
                  <a:schemeClr val="accent1"/>
                </a:solidFill>
                <a:latin typeface="Helvetica Now Text Light" panose="020B04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r>
              <a:rPr lang="en-GB" dirty="0"/>
              <a:t>0</a:t>
            </a:r>
            <a:endParaRPr lang="en-US" dirty="0"/>
          </a:p>
        </p:txBody>
      </p:sp>
    </p:spTree>
    <p:extLst>
      <p:ext uri="{BB962C8B-B14F-4D97-AF65-F5344CB8AC3E}">
        <p14:creationId xmlns:p14="http://schemas.microsoft.com/office/powerpoint/2010/main" val="89887815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_2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1142281" y="1562100"/>
            <a:ext cx="4953719" cy="4438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a:extLst>
              <a:ext uri="{FF2B5EF4-FFF2-40B4-BE49-F238E27FC236}">
                <a16:creationId xmlns:a16="http://schemas.microsoft.com/office/drawing/2014/main" id="{C4727DAE-2E97-A443-B677-9D8220C5E4C4}"/>
              </a:ext>
            </a:extLst>
          </p:cNvPr>
          <p:cNvSpPr>
            <a:spLocks noGrp="1"/>
          </p:cNvSpPr>
          <p:nvPr>
            <p:ph sz="quarter" idx="15"/>
          </p:nvPr>
        </p:nvSpPr>
        <p:spPr>
          <a:xfrm>
            <a:off x="6476628" y="1562100"/>
            <a:ext cx="5333554" cy="4438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3">
            <a:extLst>
              <a:ext uri="{FF2B5EF4-FFF2-40B4-BE49-F238E27FC236}">
                <a16:creationId xmlns:a16="http://schemas.microsoft.com/office/drawing/2014/main" id="{AF0B24D5-82F3-4D25-932B-90CEF2BFB659}"/>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
        <p:nvSpPr>
          <p:cNvPr id="2" name="TextBox 1">
            <a:extLst>
              <a:ext uri="{FF2B5EF4-FFF2-40B4-BE49-F238E27FC236}">
                <a16:creationId xmlns:a16="http://schemas.microsoft.com/office/drawing/2014/main" id="{51A37C5E-8CD1-2E41-9ABF-F29038D4AE8E}"/>
              </a:ext>
            </a:extLst>
          </p:cNvPr>
          <p:cNvSpPr txBox="1"/>
          <p:nvPr userDrawn="1"/>
        </p:nvSpPr>
        <p:spPr>
          <a:xfrm>
            <a:off x="9934356" y="6390409"/>
            <a:ext cx="0" cy="0"/>
          </a:xfrm>
          <a:prstGeom prst="rect">
            <a:avLst/>
          </a:prstGeom>
          <a:noFill/>
        </p:spPr>
        <p:txBody>
          <a:bodyPr wrap="none" lIns="0" tIns="0" rIns="0" bIns="0" rtlCol="0">
            <a:noAutofit/>
          </a:bodyPr>
          <a:lstStyle/>
          <a:p>
            <a:pPr marL="0" algn="l">
              <a:lnSpc>
                <a:spcPct val="117000"/>
              </a:lnSpc>
              <a:spcAft>
                <a:spcPts val="500"/>
              </a:spcAft>
            </a:pPr>
            <a:endParaRPr lang="en-US" sz="1000" dirty="0" err="1">
              <a:solidFill>
                <a:schemeClr val="tx2"/>
              </a:solidFill>
            </a:endParaRPr>
          </a:p>
        </p:txBody>
      </p:sp>
    </p:spTree>
    <p:extLst>
      <p:ext uri="{BB962C8B-B14F-4D97-AF65-F5344CB8AC3E}">
        <p14:creationId xmlns:p14="http://schemas.microsoft.com/office/powerpoint/2010/main" val="416674442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nt_3col">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4" name="Content Placeholder 3">
            <a:extLst>
              <a:ext uri="{FF2B5EF4-FFF2-40B4-BE49-F238E27FC236}">
                <a16:creationId xmlns:a16="http://schemas.microsoft.com/office/drawing/2014/main" id="{12088575-1D1D-854D-BCD8-AF60B4C07CF7}"/>
              </a:ext>
            </a:extLst>
          </p:cNvPr>
          <p:cNvSpPr>
            <a:spLocks noGrp="1"/>
          </p:cNvSpPr>
          <p:nvPr>
            <p:ph sz="quarter" idx="14"/>
          </p:nvPr>
        </p:nvSpPr>
        <p:spPr>
          <a:xfrm>
            <a:off x="1142281" y="1562100"/>
            <a:ext cx="3427636" cy="4432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3D3C49DE-9CF0-D64E-B027-761F00728619}"/>
              </a:ext>
            </a:extLst>
          </p:cNvPr>
          <p:cNvSpPr>
            <a:spLocks noGrp="1"/>
          </p:cNvSpPr>
          <p:nvPr>
            <p:ph sz="quarter" idx="15"/>
          </p:nvPr>
        </p:nvSpPr>
        <p:spPr>
          <a:xfrm>
            <a:off x="4957784" y="1562100"/>
            <a:ext cx="3427636" cy="4432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a:extLst>
              <a:ext uri="{FF2B5EF4-FFF2-40B4-BE49-F238E27FC236}">
                <a16:creationId xmlns:a16="http://schemas.microsoft.com/office/drawing/2014/main" id="{D748340F-E610-DD45-9760-F316BD6985AA}"/>
              </a:ext>
            </a:extLst>
          </p:cNvPr>
          <p:cNvSpPr>
            <a:spLocks noGrp="1"/>
          </p:cNvSpPr>
          <p:nvPr>
            <p:ph sz="quarter" idx="16"/>
          </p:nvPr>
        </p:nvSpPr>
        <p:spPr>
          <a:xfrm>
            <a:off x="8773288" y="1562100"/>
            <a:ext cx="3036893" cy="4432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3">
            <a:extLst>
              <a:ext uri="{FF2B5EF4-FFF2-40B4-BE49-F238E27FC236}">
                <a16:creationId xmlns:a16="http://schemas.microsoft.com/office/drawing/2014/main" id="{2C394008-CBAA-4F90-9131-3EBD344D3B1B}"/>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
        <p:nvSpPr>
          <p:cNvPr id="2" name="TextBox 1">
            <a:extLst>
              <a:ext uri="{FF2B5EF4-FFF2-40B4-BE49-F238E27FC236}">
                <a16:creationId xmlns:a16="http://schemas.microsoft.com/office/drawing/2014/main" id="{FA6A19E9-8930-E942-B0D6-A635613B78F6}"/>
              </a:ext>
            </a:extLst>
          </p:cNvPr>
          <p:cNvSpPr txBox="1"/>
          <p:nvPr userDrawn="1"/>
        </p:nvSpPr>
        <p:spPr>
          <a:xfrm>
            <a:off x="10360411" y="6431973"/>
            <a:ext cx="0" cy="0"/>
          </a:xfrm>
          <a:prstGeom prst="rect">
            <a:avLst/>
          </a:prstGeom>
          <a:noFill/>
        </p:spPr>
        <p:txBody>
          <a:bodyPr wrap="none" lIns="0" tIns="0" rIns="0" bIns="0" rtlCol="0">
            <a:noAutofit/>
          </a:bodyPr>
          <a:lstStyle/>
          <a:p>
            <a:pPr marL="0" algn="l">
              <a:lnSpc>
                <a:spcPct val="117000"/>
              </a:lnSpc>
              <a:spcAft>
                <a:spcPts val="500"/>
              </a:spcAft>
            </a:pPr>
            <a:endParaRPr lang="en-US" sz="1000" dirty="0" err="1">
              <a:solidFill>
                <a:schemeClr val="tx2"/>
              </a:solidFill>
            </a:endParaRPr>
          </a:p>
        </p:txBody>
      </p:sp>
    </p:spTree>
    <p:extLst>
      <p:ext uri="{BB962C8B-B14F-4D97-AF65-F5344CB8AC3E}">
        <p14:creationId xmlns:p14="http://schemas.microsoft.com/office/powerpoint/2010/main" val="145941125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Stats/infographics/table - long title and sub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30264" y="1560736"/>
            <a:ext cx="10686952" cy="230833"/>
          </a:xfrm>
        </p:spPr>
        <p:txBody>
          <a:bodyPr wrap="square">
            <a:spAutoFit/>
          </a:bodyPr>
          <a:lstStyle>
            <a:lvl1pPr marL="0" indent="0" algn="l">
              <a:spcAft>
                <a:spcPts val="0"/>
              </a:spcAft>
              <a:buNone/>
              <a:defRPr sz="1500" b="1"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pPr lvl="0"/>
            <a:r>
              <a:rPr lang="en-GB" dirty="0"/>
              <a:t>Click to add subtitle</a:t>
            </a:r>
            <a:endParaRPr lang="en-US" dirty="0"/>
          </a:p>
        </p:txBody>
      </p:sp>
      <p:sp>
        <p:nvSpPr>
          <p:cNvPr id="5" name="Title 4">
            <a:extLst>
              <a:ext uri="{FF2B5EF4-FFF2-40B4-BE49-F238E27FC236}">
                <a16:creationId xmlns:a16="http://schemas.microsoft.com/office/drawing/2014/main" id="{8C0D9B07-E9B2-C449-9FDC-719C9006FBB6}"/>
              </a:ext>
            </a:extLst>
          </p:cNvPr>
          <p:cNvSpPr>
            <a:spLocks noGrp="1"/>
          </p:cNvSpPr>
          <p:nvPr>
            <p:ph type="title" hasCustomPrompt="1"/>
          </p:nvPr>
        </p:nvSpPr>
        <p:spPr/>
        <p:txBody>
          <a:bodyPr/>
          <a:lstStyle/>
          <a:p>
            <a:r>
              <a:rPr lang="en-GB" dirty="0"/>
              <a:t>Stats or infographics – click to add title</a:t>
            </a:r>
          </a:p>
        </p:txBody>
      </p:sp>
      <p:sp>
        <p:nvSpPr>
          <p:cNvPr id="9" name="Footer Placeholder 3">
            <a:extLst>
              <a:ext uri="{FF2B5EF4-FFF2-40B4-BE49-F238E27FC236}">
                <a16:creationId xmlns:a16="http://schemas.microsoft.com/office/drawing/2014/main" id="{9184773F-90E0-43BD-B26F-2373E656DF61}"/>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Tree>
    <p:extLst>
      <p:ext uri="{BB962C8B-B14F-4D97-AF65-F5344CB8AC3E}">
        <p14:creationId xmlns:p14="http://schemas.microsoft.com/office/powerpoint/2010/main" val="229862169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and sub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p:txBody>
          <a:bodyPr/>
          <a:lstStyle/>
          <a:p>
            <a:r>
              <a:rPr lang="en-GB" dirty="0"/>
              <a:t>Graphs/infographics/tables – click to add title</a:t>
            </a:r>
          </a:p>
        </p:txBody>
      </p:sp>
      <p:sp>
        <p:nvSpPr>
          <p:cNvPr id="9" name="Footer Placeholder 3">
            <a:extLst>
              <a:ext uri="{FF2B5EF4-FFF2-40B4-BE49-F238E27FC236}">
                <a16:creationId xmlns:a16="http://schemas.microsoft.com/office/drawing/2014/main" id="{58ADC739-0B3A-470E-A9E3-6F30DCDE834A}"/>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Tree>
    <p:extLst>
      <p:ext uri="{BB962C8B-B14F-4D97-AF65-F5344CB8AC3E}">
        <p14:creationId xmlns:p14="http://schemas.microsoft.com/office/powerpoint/2010/main" val="129546019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pPr/>
              <a:t>‹#›</a:t>
            </a:fld>
            <a:endParaRPr lang="en-GB" dirty="0"/>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p:txBody>
          <a:bodyPr/>
          <a:lstStyle/>
          <a:p>
            <a:r>
              <a:rPr lang="en-GB" dirty="0"/>
              <a:t>Graphs/infographics/tables – click to add title</a:t>
            </a:r>
          </a:p>
        </p:txBody>
      </p:sp>
      <p:sp>
        <p:nvSpPr>
          <p:cNvPr id="8" name="Footer Placeholder 3">
            <a:extLst>
              <a:ext uri="{FF2B5EF4-FFF2-40B4-BE49-F238E27FC236}">
                <a16:creationId xmlns:a16="http://schemas.microsoft.com/office/drawing/2014/main" id="{6F4EE101-7B90-43B4-B523-AC407556155C}"/>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Tree>
    <p:extLst>
      <p:ext uri="{BB962C8B-B14F-4D97-AF65-F5344CB8AC3E}">
        <p14:creationId xmlns:p14="http://schemas.microsoft.com/office/powerpoint/2010/main" val="3308808512"/>
      </p:ext>
    </p:extLst>
  </p:cSld>
  <p:clrMapOvr>
    <a:masterClrMapping/>
  </p:clrMapOvr>
  <p:hf hd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itle, Content and sourc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142281" y="1561982"/>
            <a:ext cx="3048198" cy="4439573"/>
          </a:xfrm>
        </p:spPr>
        <p:txBody>
          <a:bodyPr/>
          <a:lstStyle>
            <a:lvl1pPr>
              <a:defRPr>
                <a:solidFill>
                  <a:schemeClr val="tx2"/>
                </a:solidFill>
              </a:defRPr>
            </a:lvl1pPr>
            <a:lvl2pPr>
              <a:defRPr>
                <a:solidFill>
                  <a:schemeClr val="tx1"/>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dirty="0"/>
              <a:t>Type a subheading – First level. Type text Second level</a:t>
            </a:r>
          </a:p>
          <a:p>
            <a:pPr lvl="1"/>
            <a:r>
              <a:rPr lang="en-GB" dirty="0"/>
              <a:t>Second level</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30" y="843284"/>
            <a:ext cx="10901230"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a:xfrm>
            <a:off x="1123230" y="468192"/>
            <a:ext cx="10901230" cy="400110"/>
          </a:xfrm>
        </p:spPr>
        <p:txBody>
          <a:bodyPr/>
          <a:lstStyle/>
          <a:p>
            <a:r>
              <a:rPr lang="en-GB" dirty="0"/>
              <a:t>Click to add title</a:t>
            </a:r>
          </a:p>
        </p:txBody>
      </p:sp>
      <p:sp>
        <p:nvSpPr>
          <p:cNvPr id="4" name="Text Placeholder 3">
            <a:extLst>
              <a:ext uri="{FF2B5EF4-FFF2-40B4-BE49-F238E27FC236}">
                <a16:creationId xmlns:a16="http://schemas.microsoft.com/office/drawing/2014/main" id="{6AF2102A-8DDB-5D4A-B5F4-F105419B0B6E}"/>
              </a:ext>
            </a:extLst>
          </p:cNvPr>
          <p:cNvSpPr>
            <a:spLocks noGrp="1"/>
          </p:cNvSpPr>
          <p:nvPr>
            <p:ph type="body" sz="quarter" idx="14" hasCustomPrompt="1"/>
          </p:nvPr>
        </p:nvSpPr>
        <p:spPr>
          <a:xfrm>
            <a:off x="9905952" y="2127423"/>
            <a:ext cx="1560043" cy="2444578"/>
          </a:xfrm>
        </p:spPr>
        <p:txBody>
          <a:bodyPr/>
          <a:lstStyle>
            <a:lvl1pPr marL="104400" indent="-104400">
              <a:lnSpc>
                <a:spcPct val="100000"/>
              </a:lnSpc>
              <a:spcAft>
                <a:spcPts val="250"/>
              </a:spcAft>
              <a:buFont typeface="+mj-lt"/>
              <a:buAutoNum type="arabicPeriod"/>
              <a:tabLst/>
              <a:defRPr sz="500" b="0" i="0">
                <a:solidFill>
                  <a:schemeClr val="tx1"/>
                </a:solidFill>
                <a:latin typeface="Helvetica Now Text" panose="020B0504030202020204" pitchFamily="34" charset="77"/>
              </a:defRPr>
            </a:lvl1pPr>
            <a:lvl2pPr>
              <a:lnSpc>
                <a:spcPct val="100000"/>
              </a:lnSpc>
              <a:spcAft>
                <a:spcPts val="250"/>
              </a:spcAft>
              <a:defRPr sz="500">
                <a:solidFill>
                  <a:schemeClr val="tx1"/>
                </a:solidFill>
              </a:defRPr>
            </a:lvl2pPr>
            <a:lvl3pPr marL="100807" indent="-100807">
              <a:lnSpc>
                <a:spcPct val="100000"/>
              </a:lnSpc>
              <a:spcAft>
                <a:spcPts val="250"/>
              </a:spcAft>
              <a:tabLst/>
              <a:defRPr sz="500">
                <a:solidFill>
                  <a:schemeClr val="tx1"/>
                </a:solidFill>
              </a:defRPr>
            </a:lvl3pPr>
            <a:lvl4pPr marL="187325" indent="-82550">
              <a:lnSpc>
                <a:spcPct val="100000"/>
              </a:lnSpc>
              <a:spcAft>
                <a:spcPts val="250"/>
              </a:spcAft>
              <a:tabLst/>
              <a:defRPr sz="500">
                <a:solidFill>
                  <a:schemeClr val="tx1"/>
                </a:solidFill>
              </a:defRPr>
            </a:lvl4pPr>
            <a:lvl5pPr marL="290513" indent="-101600">
              <a:lnSpc>
                <a:spcPct val="100000"/>
              </a:lnSpc>
              <a:spcAft>
                <a:spcPts val="250"/>
              </a:spcAft>
              <a:tabLst/>
              <a:defRPr sz="500">
                <a:solidFill>
                  <a:schemeClr val="tx1"/>
                </a:solidFill>
              </a:defRPr>
            </a:lvl5pPr>
          </a:lstStyle>
          <a:p>
            <a:pPr lvl="0"/>
            <a:r>
              <a:rPr lang="en-GB" dirty="0"/>
              <a:t>Type a a list or notes – First level</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9" name="Footer Placeholder 3">
            <a:extLst>
              <a:ext uri="{FF2B5EF4-FFF2-40B4-BE49-F238E27FC236}">
                <a16:creationId xmlns:a16="http://schemas.microsoft.com/office/drawing/2014/main" id="{0FA524E2-BA79-402D-86FB-47C45112D972}"/>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Tree>
    <p:extLst>
      <p:ext uri="{BB962C8B-B14F-4D97-AF65-F5344CB8AC3E}">
        <p14:creationId xmlns:p14="http://schemas.microsoft.com/office/powerpoint/2010/main" val="393212732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e and a Statem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dirty="0"/>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p:txBody>
          <a:bodyPr/>
          <a:lstStyle/>
          <a:p>
            <a:r>
              <a:rPr lang="en-US" dirty="0"/>
              <a:t>Click to add title</a:t>
            </a:r>
            <a:endParaRPr lang="en-GB" dirty="0"/>
          </a:p>
        </p:txBody>
      </p:sp>
      <p:sp>
        <p:nvSpPr>
          <p:cNvPr id="11" name="Text Placeholder 10">
            <a:extLst>
              <a:ext uri="{FF2B5EF4-FFF2-40B4-BE49-F238E27FC236}">
                <a16:creationId xmlns:a16="http://schemas.microsoft.com/office/drawing/2014/main" id="{04AD07C5-4AC5-0847-BB1D-A611D2FFA5E5}"/>
              </a:ext>
            </a:extLst>
          </p:cNvPr>
          <p:cNvSpPr>
            <a:spLocks noGrp="1"/>
          </p:cNvSpPr>
          <p:nvPr>
            <p:ph type="body" sz="quarter" idx="14" hasCustomPrompt="1"/>
          </p:nvPr>
        </p:nvSpPr>
        <p:spPr>
          <a:xfrm>
            <a:off x="1142280" y="2164226"/>
            <a:ext cx="6856859" cy="2807824"/>
          </a:xfrm>
        </p:spPr>
        <p:txBody>
          <a:bodyPr/>
          <a:lstStyle>
            <a:lvl1pPr>
              <a:spcAft>
                <a:spcPts val="900"/>
              </a:spcAft>
              <a:defRPr sz="2600" b="0" i="0">
                <a:solidFill>
                  <a:schemeClr val="tx1"/>
                </a:solidFill>
                <a:latin typeface="Helvetica Now Text" panose="020B0504030202020204" pitchFamily="34" charset="77"/>
              </a:defRPr>
            </a:lvl1pPr>
            <a:lvl2pPr>
              <a:lnSpc>
                <a:spcPct val="100000"/>
              </a:lnSpc>
              <a:defRPr sz="1500" b="1">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statement – First level. </a:t>
            </a:r>
            <a:r>
              <a:rPr lang="en-US" dirty="0"/>
              <a:t>Type Author name – Second level</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3" name="Graphic 12">
            <a:extLst>
              <a:ext uri="{FF2B5EF4-FFF2-40B4-BE49-F238E27FC236}">
                <a16:creationId xmlns:a16="http://schemas.microsoft.com/office/drawing/2014/main" id="{A9BB17E7-401E-184B-9F87-B7BC8F0529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8246" y="1596389"/>
            <a:ext cx="400136" cy="400110"/>
          </a:xfrm>
          <a:prstGeom prst="rect">
            <a:avLst/>
          </a:prstGeom>
        </p:spPr>
      </p:pic>
      <p:pic>
        <p:nvPicPr>
          <p:cNvPr id="7" name="Graphic 6">
            <a:extLst>
              <a:ext uri="{FF2B5EF4-FFF2-40B4-BE49-F238E27FC236}">
                <a16:creationId xmlns:a16="http://schemas.microsoft.com/office/drawing/2014/main" id="{52E2AFBC-6ABB-4EED-ACC1-794B5A7A71A3}"/>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1138246" y="1596389"/>
            <a:ext cx="400136" cy="400110"/>
          </a:xfrm>
          <a:prstGeom prst="rect">
            <a:avLst/>
          </a:prstGeom>
        </p:spPr>
      </p:pic>
      <p:pic>
        <p:nvPicPr>
          <p:cNvPr id="9" name="Graphic 8">
            <a:extLst>
              <a:ext uri="{FF2B5EF4-FFF2-40B4-BE49-F238E27FC236}">
                <a16:creationId xmlns:a16="http://schemas.microsoft.com/office/drawing/2014/main" id="{511D52FE-5000-418C-9A8E-3E1400D26F86}"/>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1138246" y="1596389"/>
            <a:ext cx="400136" cy="400110"/>
          </a:xfrm>
          <a:prstGeom prst="rect">
            <a:avLst/>
          </a:prstGeom>
        </p:spPr>
      </p:pic>
      <p:pic>
        <p:nvPicPr>
          <p:cNvPr id="10" name="Graphic 9">
            <a:extLst>
              <a:ext uri="{FF2B5EF4-FFF2-40B4-BE49-F238E27FC236}">
                <a16:creationId xmlns:a16="http://schemas.microsoft.com/office/drawing/2014/main" id="{84AF1C63-4301-406B-AAF7-C988694E33A0}"/>
              </a:ext>
            </a:extLst>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1138246" y="1596389"/>
            <a:ext cx="400136" cy="400110"/>
          </a:xfrm>
          <a:prstGeom prst="rect">
            <a:avLst/>
          </a:prstGeom>
        </p:spPr>
      </p:pic>
      <p:sp>
        <p:nvSpPr>
          <p:cNvPr id="12" name="Footer Placeholder 3">
            <a:extLst>
              <a:ext uri="{FF2B5EF4-FFF2-40B4-BE49-F238E27FC236}">
                <a16:creationId xmlns:a16="http://schemas.microsoft.com/office/drawing/2014/main" id="{5F0E37FA-3C6A-4226-9174-401C2FE9F402}"/>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Tree>
    <p:extLst>
      <p:ext uri="{BB962C8B-B14F-4D97-AF65-F5344CB8AC3E}">
        <p14:creationId xmlns:p14="http://schemas.microsoft.com/office/powerpoint/2010/main" val="9883550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123230" y="1501531"/>
            <a:ext cx="4592142" cy="823912"/>
          </a:xfrm>
        </p:spPr>
        <p:txBody>
          <a:bodyPr anchor="b"/>
          <a:lstStyle>
            <a:lvl1pPr marL="0" indent="0">
              <a:spcAft>
                <a:spcPts val="0"/>
              </a:spcAft>
              <a:buNone/>
              <a:defRPr sz="26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a subheading</a:t>
            </a:r>
          </a:p>
        </p:txBody>
      </p:sp>
      <p:sp>
        <p:nvSpPr>
          <p:cNvPr id="9" name="Slide Number Placeholder 8"/>
          <p:cNvSpPr>
            <a:spLocks noGrp="1"/>
          </p:cNvSpPr>
          <p:nvPr>
            <p:ph type="sldNum" sz="quarter" idx="12"/>
          </p:nvPr>
        </p:nvSpPr>
        <p:spPr/>
        <p:txBody>
          <a:bodyPr/>
          <a:lstStyle/>
          <a:p>
            <a:fld id="{91D568E7-61F5-D04E-995D-81EF41C01A2A}" type="slidenum">
              <a:rPr lang="en-GB" smtClean="0"/>
              <a:t>‹#›</a:t>
            </a:fld>
            <a:endParaRPr lang="en-GB"/>
          </a:p>
        </p:txBody>
      </p:sp>
      <p:sp>
        <p:nvSpPr>
          <p:cNvPr id="4" name="Title 3">
            <a:extLst>
              <a:ext uri="{FF2B5EF4-FFF2-40B4-BE49-F238E27FC236}">
                <a16:creationId xmlns:a16="http://schemas.microsoft.com/office/drawing/2014/main" id="{3C323A1D-0DF6-D04A-99CF-6DDF3BC3DD22}"/>
              </a:ext>
            </a:extLst>
          </p:cNvPr>
          <p:cNvSpPr>
            <a:spLocks noGrp="1"/>
          </p:cNvSpPr>
          <p:nvPr>
            <p:ph type="title" hasCustomPrompt="1"/>
          </p:nvPr>
        </p:nvSpPr>
        <p:spPr/>
        <p:txBody>
          <a:bodyPr/>
          <a:lstStyle/>
          <a:p>
            <a:r>
              <a:rPr lang="en-US" dirty="0"/>
              <a:t>Click to add title</a:t>
            </a:r>
            <a:endParaRPr lang="en-GB" dirty="0"/>
          </a:p>
        </p:txBody>
      </p:sp>
      <p:sp>
        <p:nvSpPr>
          <p:cNvPr id="10" name="Text Placeholder 2">
            <a:extLst>
              <a:ext uri="{FF2B5EF4-FFF2-40B4-BE49-F238E27FC236}">
                <a16:creationId xmlns:a16="http://schemas.microsoft.com/office/drawing/2014/main" id="{967649EE-8531-9141-870B-101EFCCD3878}"/>
              </a:ext>
            </a:extLst>
          </p:cNvPr>
          <p:cNvSpPr>
            <a:spLocks noGrp="1"/>
          </p:cNvSpPr>
          <p:nvPr>
            <p:ph type="body" idx="14" hasCustomPrompt="1"/>
          </p:nvPr>
        </p:nvSpPr>
        <p:spPr>
          <a:xfrm>
            <a:off x="6096000" y="1501531"/>
            <a:ext cx="4592142" cy="823912"/>
          </a:xfrm>
        </p:spPr>
        <p:txBody>
          <a:bodyPr anchor="b"/>
          <a:lstStyle>
            <a:lvl1pPr marL="0" indent="0">
              <a:spcAft>
                <a:spcPts val="0"/>
              </a:spcAft>
              <a:buNone/>
              <a:defRPr sz="26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a subheading</a:t>
            </a:r>
          </a:p>
        </p:txBody>
      </p:sp>
      <p:sp>
        <p:nvSpPr>
          <p:cNvPr id="12" name="Text Placeholder 2">
            <a:extLst>
              <a:ext uri="{FF2B5EF4-FFF2-40B4-BE49-F238E27FC236}">
                <a16:creationId xmlns:a16="http://schemas.microsoft.com/office/drawing/2014/main" id="{5B75A3A2-24D3-6E4A-84F3-47A419B343DD}"/>
              </a:ext>
            </a:extLst>
          </p:cNvPr>
          <p:cNvSpPr>
            <a:spLocks noGrp="1"/>
          </p:cNvSpPr>
          <p:nvPr>
            <p:ph type="body" idx="15" hasCustomPrompt="1"/>
          </p:nvPr>
        </p:nvSpPr>
        <p:spPr>
          <a:xfrm>
            <a:off x="1123230" y="2464226"/>
            <a:ext cx="4592142" cy="823912"/>
          </a:xfrm>
        </p:spPr>
        <p:txBody>
          <a:bodyPr anchor="t"/>
          <a:lstStyle>
            <a:lvl1pPr marL="0" indent="0">
              <a:spcAft>
                <a:spcPts val="700"/>
              </a:spcAft>
              <a:buNone/>
              <a:defRPr sz="18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13" name="Text Placeholder 2">
            <a:extLst>
              <a:ext uri="{FF2B5EF4-FFF2-40B4-BE49-F238E27FC236}">
                <a16:creationId xmlns:a16="http://schemas.microsoft.com/office/drawing/2014/main" id="{7718535F-994E-C146-A1F5-CB4A2CB3BE57}"/>
              </a:ext>
            </a:extLst>
          </p:cNvPr>
          <p:cNvSpPr>
            <a:spLocks noGrp="1"/>
          </p:cNvSpPr>
          <p:nvPr>
            <p:ph type="body" idx="16" hasCustomPrompt="1"/>
          </p:nvPr>
        </p:nvSpPr>
        <p:spPr>
          <a:xfrm>
            <a:off x="6096000" y="2464226"/>
            <a:ext cx="4592142" cy="823912"/>
          </a:xfrm>
        </p:spPr>
        <p:txBody>
          <a:bodyPr anchor="t"/>
          <a:lstStyle>
            <a:lvl1pPr marL="0" marR="0" indent="0" algn="l" defTabSz="914355" rtl="0" eaLnBrk="1" fontAlgn="auto" latinLnBrk="0" hangingPunct="1">
              <a:lnSpc>
                <a:spcPct val="100000"/>
              </a:lnSpc>
              <a:spcBef>
                <a:spcPts val="0"/>
              </a:spcBef>
              <a:spcAft>
                <a:spcPts val="700"/>
              </a:spcAft>
              <a:buClrTx/>
              <a:buSzTx/>
              <a:buFont typeface="Arial" panose="020B0604020202020204" pitchFamily="34" charset="0"/>
              <a:buNone/>
              <a:tabLst/>
              <a:defRPr sz="18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marL="0" marR="0" lvl="0" indent="0" algn="l" defTabSz="914355" rtl="0" eaLnBrk="1" fontAlgn="auto" latinLnBrk="0" hangingPunct="1">
              <a:lnSpc>
                <a:spcPct val="100000"/>
              </a:lnSpc>
              <a:spcBef>
                <a:spcPts val="0"/>
              </a:spcBef>
              <a:spcAft>
                <a:spcPts val="700"/>
              </a:spcAft>
              <a:buClrTx/>
              <a:buSzTx/>
              <a:buFont typeface="Arial" panose="020B0604020202020204" pitchFamily="34" charset="0"/>
              <a:buNone/>
              <a:tabLst/>
              <a:defRPr/>
            </a:pPr>
            <a:r>
              <a:rPr lang="en-US" dirty="0"/>
              <a:t>Click to add text</a:t>
            </a:r>
          </a:p>
        </p:txBody>
      </p:sp>
      <p:sp>
        <p:nvSpPr>
          <p:cNvPr id="11" name="Footer Placeholder 3">
            <a:extLst>
              <a:ext uri="{FF2B5EF4-FFF2-40B4-BE49-F238E27FC236}">
                <a16:creationId xmlns:a16="http://schemas.microsoft.com/office/drawing/2014/main" id="{DCFDBE63-232A-4C32-BE4E-791C9230856D}"/>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
        <p:nvSpPr>
          <p:cNvPr id="2" name="TextBox 1">
            <a:extLst>
              <a:ext uri="{FF2B5EF4-FFF2-40B4-BE49-F238E27FC236}">
                <a16:creationId xmlns:a16="http://schemas.microsoft.com/office/drawing/2014/main" id="{139C9835-0865-5544-9A10-67CD8F6CC7E3}"/>
              </a:ext>
            </a:extLst>
          </p:cNvPr>
          <p:cNvSpPr txBox="1"/>
          <p:nvPr userDrawn="1"/>
        </p:nvSpPr>
        <p:spPr>
          <a:xfrm>
            <a:off x="10162970" y="6400800"/>
            <a:ext cx="0" cy="0"/>
          </a:xfrm>
          <a:prstGeom prst="rect">
            <a:avLst/>
          </a:prstGeom>
          <a:noFill/>
        </p:spPr>
        <p:txBody>
          <a:bodyPr wrap="none" lIns="0" tIns="0" rIns="0" bIns="0" rtlCol="0">
            <a:noAutofit/>
          </a:bodyPr>
          <a:lstStyle/>
          <a:p>
            <a:pPr marL="0" algn="l">
              <a:lnSpc>
                <a:spcPct val="117000"/>
              </a:lnSpc>
              <a:spcAft>
                <a:spcPts val="500"/>
              </a:spcAft>
            </a:pPr>
            <a:endParaRPr lang="en-US" sz="1000" dirty="0" err="1">
              <a:solidFill>
                <a:schemeClr val="tx2"/>
              </a:solidFill>
            </a:endParaRPr>
          </a:p>
        </p:txBody>
      </p:sp>
    </p:spTree>
    <p:extLst>
      <p:ext uri="{BB962C8B-B14F-4D97-AF65-F5344CB8AC3E}">
        <p14:creationId xmlns:p14="http://schemas.microsoft.com/office/powerpoint/2010/main" val="363399330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Content and infographic">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130705" y="1561982"/>
            <a:ext cx="2347507" cy="4439573"/>
          </a:xfrm>
        </p:spPr>
        <p:txBody>
          <a:bodyPr/>
          <a:lstStyle>
            <a:lvl1pPr>
              <a:lnSpc>
                <a:spcPct val="117000"/>
              </a:lnSpc>
              <a:spcAft>
                <a:spcPts val="400"/>
              </a:spcAft>
              <a:defRPr sz="10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9" name="Footer Placeholder 3">
            <a:extLst>
              <a:ext uri="{FF2B5EF4-FFF2-40B4-BE49-F238E27FC236}">
                <a16:creationId xmlns:a16="http://schemas.microsoft.com/office/drawing/2014/main" id="{940ADE74-2D4A-4628-AA76-E8E550D76E5A}"/>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Tree>
    <p:extLst>
      <p:ext uri="{BB962C8B-B14F-4D97-AF65-F5344CB8AC3E}">
        <p14:creationId xmlns:p14="http://schemas.microsoft.com/office/powerpoint/2010/main" val="110514488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Title, Content and dat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10" name="Text Placeholder 2">
            <a:extLst>
              <a:ext uri="{FF2B5EF4-FFF2-40B4-BE49-F238E27FC236}">
                <a16:creationId xmlns:a16="http://schemas.microsoft.com/office/drawing/2014/main" id="{B4141CF5-C122-744F-857C-AA1004915627}"/>
              </a:ext>
            </a:extLst>
          </p:cNvPr>
          <p:cNvSpPr>
            <a:spLocks noGrp="1"/>
          </p:cNvSpPr>
          <p:nvPr>
            <p:ph type="body" idx="15" hasCustomPrompt="1"/>
          </p:nvPr>
        </p:nvSpPr>
        <p:spPr>
          <a:xfrm>
            <a:off x="6445142" y="2195920"/>
            <a:ext cx="1935816" cy="823912"/>
          </a:xfrm>
        </p:spPr>
        <p:txBody>
          <a:bodyPr wrap="none" anchor="t"/>
          <a:lstStyle>
            <a:lvl1pPr marL="0" indent="0">
              <a:spcAft>
                <a:spcPts val="0"/>
              </a:spcAft>
              <a:buNone/>
              <a:defRPr sz="6000" b="0" i="0" spc="-500" baseline="0">
                <a:solidFill>
                  <a:schemeClr val="accent4"/>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11" name="Text Placeholder 2">
            <a:extLst>
              <a:ext uri="{FF2B5EF4-FFF2-40B4-BE49-F238E27FC236}">
                <a16:creationId xmlns:a16="http://schemas.microsoft.com/office/drawing/2014/main" id="{4D8E5C98-2D5C-FA4E-B19C-E4FD1AF623D6}"/>
              </a:ext>
            </a:extLst>
          </p:cNvPr>
          <p:cNvSpPr>
            <a:spLocks noGrp="1"/>
          </p:cNvSpPr>
          <p:nvPr>
            <p:ph type="body" idx="16" hasCustomPrompt="1"/>
          </p:nvPr>
        </p:nvSpPr>
        <p:spPr>
          <a:xfrm>
            <a:off x="6471662" y="3043312"/>
            <a:ext cx="1935816" cy="172740"/>
          </a:xfrm>
        </p:spPr>
        <p:txBody>
          <a:bodyPr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13" name="Text Placeholder 2">
            <a:extLst>
              <a:ext uri="{FF2B5EF4-FFF2-40B4-BE49-F238E27FC236}">
                <a16:creationId xmlns:a16="http://schemas.microsoft.com/office/drawing/2014/main" id="{49273EFD-3DDE-2F47-97FB-1C15769A515C}"/>
              </a:ext>
            </a:extLst>
          </p:cNvPr>
          <p:cNvSpPr>
            <a:spLocks noGrp="1"/>
          </p:cNvSpPr>
          <p:nvPr>
            <p:ph type="body" idx="18" hasCustomPrompt="1"/>
          </p:nvPr>
        </p:nvSpPr>
        <p:spPr>
          <a:xfrm>
            <a:off x="9124606" y="2195920"/>
            <a:ext cx="1935816" cy="823912"/>
          </a:xfrm>
        </p:spPr>
        <p:txBody>
          <a:bodyPr wrap="none" anchor="t"/>
          <a:lstStyle>
            <a:lvl1pPr marL="0" indent="0">
              <a:spcAft>
                <a:spcPts val="0"/>
              </a:spcAft>
              <a:buNone/>
              <a:defRPr sz="6000" b="0" i="0" spc="-500" baseline="0">
                <a:solidFill>
                  <a:schemeClr val="accent4"/>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14" name="Text Placeholder 2">
            <a:extLst>
              <a:ext uri="{FF2B5EF4-FFF2-40B4-BE49-F238E27FC236}">
                <a16:creationId xmlns:a16="http://schemas.microsoft.com/office/drawing/2014/main" id="{1051634F-5956-984C-AD6F-7C778C53277A}"/>
              </a:ext>
            </a:extLst>
          </p:cNvPr>
          <p:cNvSpPr>
            <a:spLocks noGrp="1"/>
          </p:cNvSpPr>
          <p:nvPr>
            <p:ph type="body" idx="19" hasCustomPrompt="1"/>
          </p:nvPr>
        </p:nvSpPr>
        <p:spPr>
          <a:xfrm>
            <a:off x="9144199" y="3043312"/>
            <a:ext cx="1935816" cy="172740"/>
          </a:xfrm>
        </p:spPr>
        <p:txBody>
          <a:bodyPr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16" name="Text Placeholder 2">
            <a:extLst>
              <a:ext uri="{FF2B5EF4-FFF2-40B4-BE49-F238E27FC236}">
                <a16:creationId xmlns:a16="http://schemas.microsoft.com/office/drawing/2014/main" id="{34CAA191-4F71-C849-9E26-C6A68608B721}"/>
              </a:ext>
            </a:extLst>
          </p:cNvPr>
          <p:cNvSpPr>
            <a:spLocks noGrp="1"/>
          </p:cNvSpPr>
          <p:nvPr>
            <p:ph type="body" idx="21" hasCustomPrompt="1"/>
          </p:nvPr>
        </p:nvSpPr>
        <p:spPr>
          <a:xfrm>
            <a:off x="6445142" y="4634319"/>
            <a:ext cx="1935816" cy="823912"/>
          </a:xfrm>
        </p:spPr>
        <p:txBody>
          <a:bodyPr wrap="none" anchor="t"/>
          <a:lstStyle>
            <a:lvl1pPr marL="0" indent="0">
              <a:spcAft>
                <a:spcPts val="0"/>
              </a:spcAft>
              <a:buNone/>
              <a:defRPr sz="6000" b="0" i="0" spc="-500" baseline="0">
                <a:solidFill>
                  <a:schemeClr val="accent1"/>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17" name="Text Placeholder 2">
            <a:extLst>
              <a:ext uri="{FF2B5EF4-FFF2-40B4-BE49-F238E27FC236}">
                <a16:creationId xmlns:a16="http://schemas.microsoft.com/office/drawing/2014/main" id="{52122151-25C4-CE4D-BDB4-2A7224A1EE0D}"/>
              </a:ext>
            </a:extLst>
          </p:cNvPr>
          <p:cNvSpPr>
            <a:spLocks noGrp="1"/>
          </p:cNvSpPr>
          <p:nvPr>
            <p:ph type="body" idx="22" hasCustomPrompt="1"/>
          </p:nvPr>
        </p:nvSpPr>
        <p:spPr>
          <a:xfrm>
            <a:off x="6471662" y="5481711"/>
            <a:ext cx="1935816" cy="172740"/>
          </a:xfrm>
        </p:spPr>
        <p:txBody>
          <a:bodyPr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19" name="Text Placeholder 2">
            <a:extLst>
              <a:ext uri="{FF2B5EF4-FFF2-40B4-BE49-F238E27FC236}">
                <a16:creationId xmlns:a16="http://schemas.microsoft.com/office/drawing/2014/main" id="{7D663243-01E6-4C4B-B90D-EC423A714AA6}"/>
              </a:ext>
            </a:extLst>
          </p:cNvPr>
          <p:cNvSpPr>
            <a:spLocks noGrp="1"/>
          </p:cNvSpPr>
          <p:nvPr>
            <p:ph type="body" idx="24" hasCustomPrompt="1"/>
          </p:nvPr>
        </p:nvSpPr>
        <p:spPr>
          <a:xfrm>
            <a:off x="9124606" y="4634319"/>
            <a:ext cx="1935816" cy="823912"/>
          </a:xfrm>
        </p:spPr>
        <p:txBody>
          <a:bodyPr wrap="none" anchor="t"/>
          <a:lstStyle>
            <a:lvl1pPr marL="0" indent="0">
              <a:spcAft>
                <a:spcPts val="0"/>
              </a:spcAft>
              <a:buNone/>
              <a:defRPr sz="6000" b="0" i="0" spc="-500" baseline="0">
                <a:solidFill>
                  <a:schemeClr val="accent4"/>
                </a:solidFill>
                <a:latin typeface="Helvetica Now Text Light" panose="020B0404030202020204" pitchFamily="34" charset="77"/>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20" name="Text Placeholder 2">
            <a:extLst>
              <a:ext uri="{FF2B5EF4-FFF2-40B4-BE49-F238E27FC236}">
                <a16:creationId xmlns:a16="http://schemas.microsoft.com/office/drawing/2014/main" id="{B017BDB7-EC1E-A74A-A6D6-463400318A5C}"/>
              </a:ext>
            </a:extLst>
          </p:cNvPr>
          <p:cNvSpPr>
            <a:spLocks noGrp="1"/>
          </p:cNvSpPr>
          <p:nvPr>
            <p:ph type="body" idx="25" hasCustomPrompt="1"/>
          </p:nvPr>
        </p:nvSpPr>
        <p:spPr>
          <a:xfrm>
            <a:off x="9144199" y="5481711"/>
            <a:ext cx="1935816" cy="172740"/>
          </a:xfrm>
        </p:spPr>
        <p:txBody>
          <a:bodyPr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21" name="Text Placeholder 2">
            <a:extLst>
              <a:ext uri="{FF2B5EF4-FFF2-40B4-BE49-F238E27FC236}">
                <a16:creationId xmlns:a16="http://schemas.microsoft.com/office/drawing/2014/main" id="{003838F2-65DE-3C49-9956-BA8976557CF3}"/>
              </a:ext>
            </a:extLst>
          </p:cNvPr>
          <p:cNvSpPr>
            <a:spLocks noGrp="1"/>
          </p:cNvSpPr>
          <p:nvPr>
            <p:ph type="body" idx="14" hasCustomPrompt="1"/>
          </p:nvPr>
        </p:nvSpPr>
        <p:spPr>
          <a:xfrm>
            <a:off x="6464941" y="1547914"/>
            <a:ext cx="1935816" cy="615553"/>
          </a:xfrm>
        </p:spPr>
        <p:txBody>
          <a:bodyPr wrap="square" anchor="b">
            <a:spAutoFit/>
          </a:bodyPr>
          <a:lstStyle>
            <a:lvl1pPr marL="0" indent="0">
              <a:spcAft>
                <a:spcPts val="0"/>
              </a:spcAft>
              <a:buNone/>
              <a:defRPr sz="20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t>
            </a:r>
            <a:br>
              <a:rPr lang="en-GB" dirty="0"/>
            </a:br>
            <a:r>
              <a:rPr lang="en-GB" dirty="0"/>
              <a:t>add text</a:t>
            </a:r>
          </a:p>
        </p:txBody>
      </p:sp>
      <p:sp>
        <p:nvSpPr>
          <p:cNvPr id="22" name="Text Placeholder 2">
            <a:extLst>
              <a:ext uri="{FF2B5EF4-FFF2-40B4-BE49-F238E27FC236}">
                <a16:creationId xmlns:a16="http://schemas.microsoft.com/office/drawing/2014/main" id="{212AE347-42B7-6847-8450-27FA8B440BA4}"/>
              </a:ext>
            </a:extLst>
          </p:cNvPr>
          <p:cNvSpPr>
            <a:spLocks noGrp="1"/>
          </p:cNvSpPr>
          <p:nvPr>
            <p:ph type="body" idx="17" hasCustomPrompt="1"/>
          </p:nvPr>
        </p:nvSpPr>
        <p:spPr>
          <a:xfrm>
            <a:off x="9130757" y="1547914"/>
            <a:ext cx="1935816" cy="615553"/>
          </a:xfrm>
        </p:spPr>
        <p:txBody>
          <a:bodyPr wrap="square" anchor="b">
            <a:spAutoFit/>
          </a:bodyPr>
          <a:lstStyle>
            <a:lvl1pPr marL="0" indent="0">
              <a:spcAft>
                <a:spcPts val="0"/>
              </a:spcAft>
              <a:buNone/>
              <a:defRPr sz="20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t>
            </a:r>
            <a:br>
              <a:rPr lang="en-GB" dirty="0"/>
            </a:br>
            <a:r>
              <a:rPr lang="en-GB" dirty="0"/>
              <a:t>add text</a:t>
            </a:r>
          </a:p>
        </p:txBody>
      </p:sp>
      <p:sp>
        <p:nvSpPr>
          <p:cNvPr id="23" name="Text Placeholder 2">
            <a:extLst>
              <a:ext uri="{FF2B5EF4-FFF2-40B4-BE49-F238E27FC236}">
                <a16:creationId xmlns:a16="http://schemas.microsoft.com/office/drawing/2014/main" id="{90257A75-8571-B849-AF0B-8DD2D2B8AD36}"/>
              </a:ext>
            </a:extLst>
          </p:cNvPr>
          <p:cNvSpPr>
            <a:spLocks noGrp="1"/>
          </p:cNvSpPr>
          <p:nvPr>
            <p:ph type="body" idx="20" hasCustomPrompt="1"/>
          </p:nvPr>
        </p:nvSpPr>
        <p:spPr>
          <a:xfrm>
            <a:off x="6464941" y="3986314"/>
            <a:ext cx="1935816" cy="615553"/>
          </a:xfrm>
        </p:spPr>
        <p:txBody>
          <a:bodyPr wrap="square" anchor="b">
            <a:spAutoFit/>
          </a:bodyPr>
          <a:lstStyle>
            <a:lvl1pPr marL="0" indent="0">
              <a:spcAft>
                <a:spcPts val="0"/>
              </a:spcAft>
              <a:buNone/>
              <a:defRPr sz="20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t>
            </a:r>
            <a:br>
              <a:rPr lang="en-GB" dirty="0"/>
            </a:br>
            <a:r>
              <a:rPr lang="en-GB" dirty="0"/>
              <a:t>add text</a:t>
            </a:r>
          </a:p>
        </p:txBody>
      </p:sp>
      <p:sp>
        <p:nvSpPr>
          <p:cNvPr id="24" name="Text Placeholder 2">
            <a:extLst>
              <a:ext uri="{FF2B5EF4-FFF2-40B4-BE49-F238E27FC236}">
                <a16:creationId xmlns:a16="http://schemas.microsoft.com/office/drawing/2014/main" id="{25E49900-118F-CD48-A42D-869AF2F28CA7}"/>
              </a:ext>
            </a:extLst>
          </p:cNvPr>
          <p:cNvSpPr>
            <a:spLocks noGrp="1"/>
          </p:cNvSpPr>
          <p:nvPr>
            <p:ph type="body" idx="23" hasCustomPrompt="1"/>
          </p:nvPr>
        </p:nvSpPr>
        <p:spPr>
          <a:xfrm>
            <a:off x="9130757" y="3986314"/>
            <a:ext cx="1935816" cy="615553"/>
          </a:xfrm>
        </p:spPr>
        <p:txBody>
          <a:bodyPr wrap="square" anchor="b">
            <a:spAutoFit/>
          </a:bodyPr>
          <a:lstStyle>
            <a:lvl1pPr marL="0" indent="0">
              <a:spcAft>
                <a:spcPts val="0"/>
              </a:spcAft>
              <a:buNone/>
              <a:defRPr sz="20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a:t>
            </a:r>
            <a:br>
              <a:rPr lang="en-GB" dirty="0"/>
            </a:br>
            <a:r>
              <a:rPr lang="en-GB" dirty="0"/>
              <a:t>add text</a:t>
            </a:r>
          </a:p>
        </p:txBody>
      </p:sp>
      <p:sp>
        <p:nvSpPr>
          <p:cNvPr id="26" name="Content Placeholder 2">
            <a:extLst>
              <a:ext uri="{FF2B5EF4-FFF2-40B4-BE49-F238E27FC236}">
                <a16:creationId xmlns:a16="http://schemas.microsoft.com/office/drawing/2014/main" id="{358F7CBF-9194-8A48-AC58-659219153433}"/>
              </a:ext>
            </a:extLst>
          </p:cNvPr>
          <p:cNvSpPr>
            <a:spLocks noGrp="1"/>
          </p:cNvSpPr>
          <p:nvPr>
            <p:ph idx="26" hasCustomPrompt="1"/>
          </p:nvPr>
        </p:nvSpPr>
        <p:spPr>
          <a:xfrm>
            <a:off x="1130705" y="1561982"/>
            <a:ext cx="4589633" cy="4439573"/>
          </a:xfrm>
        </p:spPr>
        <p:txBody>
          <a:bodyPr/>
          <a:lstStyle>
            <a:lvl1pPr>
              <a:lnSpc>
                <a:spcPct val="117000"/>
              </a:lnSpc>
              <a:spcAft>
                <a:spcPts val="400"/>
              </a:spcAft>
              <a:defRPr sz="10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Footer Placeholder 3">
            <a:extLst>
              <a:ext uri="{FF2B5EF4-FFF2-40B4-BE49-F238E27FC236}">
                <a16:creationId xmlns:a16="http://schemas.microsoft.com/office/drawing/2014/main" id="{912A1247-FB45-4FCF-8696-55323CC7138B}"/>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Tree>
    <p:extLst>
      <p:ext uri="{BB962C8B-B14F-4D97-AF65-F5344CB8AC3E}">
        <p14:creationId xmlns:p14="http://schemas.microsoft.com/office/powerpoint/2010/main" val="1960556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s dark back">
    <p:bg>
      <p:bgPr>
        <a:solidFill>
          <a:schemeClr val="tx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7" name="Subtitle 2">
            <a:extLst>
              <a:ext uri="{FF2B5EF4-FFF2-40B4-BE49-F238E27FC236}">
                <a16:creationId xmlns:a16="http://schemas.microsoft.com/office/drawing/2014/main" id="{ECDBD03C-CBFE-EF48-9EDC-2C836516482D}"/>
              </a:ext>
            </a:extLst>
          </p:cNvPr>
          <p:cNvSpPr>
            <a:spLocks noGrp="1"/>
          </p:cNvSpPr>
          <p:nvPr>
            <p:ph type="subTitle" idx="13" hasCustomPrompt="1"/>
          </p:nvPr>
        </p:nvSpPr>
        <p:spPr>
          <a:xfrm>
            <a:off x="1123229" y="843285"/>
            <a:ext cx="10686953" cy="250068"/>
          </a:xfrm>
        </p:spPr>
        <p:txBody>
          <a:bodyPr wrap="square">
            <a:spAutoFit/>
          </a:bodyPr>
          <a:lstStyle>
            <a:lvl1pPr marL="0" indent="0" algn="l">
              <a:buNone/>
              <a:defRPr sz="1625" b="0" i="0">
                <a:solidFill>
                  <a:schemeClr val="bg1"/>
                </a:solidFill>
                <a:latin typeface="Helvetica Now Text" panose="020B0504030202020204" pitchFamily="34" charset="77"/>
              </a:defRPr>
            </a:lvl1pPr>
            <a:lvl2pPr marL="371456" indent="0" algn="ctr">
              <a:buNone/>
              <a:defRPr sz="1625"/>
            </a:lvl2pPr>
            <a:lvl3pPr marL="742913" indent="0" algn="ctr">
              <a:buNone/>
              <a:defRPr sz="1463"/>
            </a:lvl3pPr>
            <a:lvl4pPr marL="1114370" indent="0" algn="ctr">
              <a:buNone/>
              <a:defRPr sz="1300"/>
            </a:lvl4pPr>
            <a:lvl5pPr marL="1485826" indent="0" algn="ctr">
              <a:buNone/>
              <a:defRPr sz="1300"/>
            </a:lvl5pPr>
            <a:lvl6pPr marL="1857282" indent="0" algn="ctr">
              <a:buNone/>
              <a:defRPr sz="1300"/>
            </a:lvl6pPr>
            <a:lvl7pPr marL="2228739" indent="0" algn="ctr">
              <a:buNone/>
              <a:defRPr sz="1300"/>
            </a:lvl7pPr>
            <a:lvl8pPr marL="2600195" indent="0" algn="ctr">
              <a:buNone/>
              <a:defRPr sz="1300"/>
            </a:lvl8pPr>
            <a:lvl9pPr marL="2971651" indent="0" algn="ctr">
              <a:buNone/>
              <a:defRPr sz="1300"/>
            </a:lvl9pPr>
          </a:lstStyle>
          <a:p>
            <a:pPr lvl="0"/>
            <a:r>
              <a:rPr lang="en-GB" dirty="0"/>
              <a:t>Click to add subtitle</a:t>
            </a:r>
            <a:endParaRPr lang="en-US" dirty="0"/>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bg1"/>
                </a:solidFill>
                <a:latin typeface="Helvetica Now Text" panose="020B0504030202020204" pitchFamily="34" charset="77"/>
              </a:defRPr>
            </a:lvl1pPr>
          </a:lstStyle>
          <a:p>
            <a:r>
              <a:rPr lang="en-GB" dirty="0"/>
              <a:t>Legal Copy Helvetica Regular 8/9.6 Black</a:t>
            </a:r>
          </a:p>
        </p:txBody>
      </p:sp>
      <p:sp>
        <p:nvSpPr>
          <p:cNvPr id="9" name="Text Placeholder 8">
            <a:extLst>
              <a:ext uri="{FF2B5EF4-FFF2-40B4-BE49-F238E27FC236}">
                <a16:creationId xmlns:a16="http://schemas.microsoft.com/office/drawing/2014/main" id="{0DD1AB83-01DE-0A49-98C3-4736CB7E9B49}"/>
              </a:ext>
            </a:extLst>
          </p:cNvPr>
          <p:cNvSpPr>
            <a:spLocks noGrp="1"/>
          </p:cNvSpPr>
          <p:nvPr>
            <p:ph type="body" sz="quarter" idx="14" hasCustomPrompt="1"/>
          </p:nvPr>
        </p:nvSpPr>
        <p:spPr>
          <a:xfrm>
            <a:off x="1134879" y="1565716"/>
            <a:ext cx="1815425" cy="1863284"/>
          </a:xfrm>
        </p:spPr>
        <p:txBody>
          <a:bodyPr/>
          <a:lstStyle>
            <a:lvl1pPr marL="289570" indent="-289570">
              <a:spcAft>
                <a:spcPts val="0"/>
              </a:spcAft>
              <a:tabLst/>
              <a:defRPr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00	Type number then a tab, then the contents text. Make the numbers bold</a:t>
            </a:r>
          </a:p>
        </p:txBody>
      </p:sp>
      <p:sp>
        <p:nvSpPr>
          <p:cNvPr id="12" name="Text Placeholder 8">
            <a:extLst>
              <a:ext uri="{FF2B5EF4-FFF2-40B4-BE49-F238E27FC236}">
                <a16:creationId xmlns:a16="http://schemas.microsoft.com/office/drawing/2014/main" id="{FE7811F0-B8DA-4A4B-AB9D-AC55F824C77B}"/>
              </a:ext>
            </a:extLst>
          </p:cNvPr>
          <p:cNvSpPr>
            <a:spLocks noGrp="1"/>
          </p:cNvSpPr>
          <p:nvPr>
            <p:ph type="body" sz="quarter" idx="15" hasCustomPrompt="1"/>
          </p:nvPr>
        </p:nvSpPr>
        <p:spPr>
          <a:xfrm>
            <a:off x="3811275" y="1565716"/>
            <a:ext cx="1815425" cy="1863284"/>
          </a:xfrm>
        </p:spPr>
        <p:txBody>
          <a:bodyPr/>
          <a:lstStyle>
            <a:lvl1pPr marL="289570" indent="-289570">
              <a:spcAft>
                <a:spcPts val="0"/>
              </a:spcAft>
              <a:tabLst/>
              <a:defRPr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00	Type number then a tab, then the contents text. Make the numbers bold</a:t>
            </a:r>
          </a:p>
        </p:txBody>
      </p:sp>
      <p:sp>
        <p:nvSpPr>
          <p:cNvPr id="13" name="Title 12">
            <a:extLst>
              <a:ext uri="{FF2B5EF4-FFF2-40B4-BE49-F238E27FC236}">
                <a16:creationId xmlns:a16="http://schemas.microsoft.com/office/drawing/2014/main" id="{513CAF65-B379-374D-A4D7-0FDEC13CB190}"/>
              </a:ext>
            </a:extLst>
          </p:cNvPr>
          <p:cNvSpPr>
            <a:spLocks noGrp="1"/>
          </p:cNvSpPr>
          <p:nvPr>
            <p:ph type="title" hasCustomPrompt="1"/>
          </p:nvPr>
        </p:nvSpPr>
        <p:spPr/>
        <p:txBody>
          <a:bodyPr/>
          <a:lstStyle>
            <a:lvl1pPr>
              <a:defRPr>
                <a:solidFill>
                  <a:schemeClr val="bg1"/>
                </a:solidFill>
              </a:defRPr>
            </a:lvl1pPr>
          </a:lstStyle>
          <a:p>
            <a:r>
              <a:rPr lang="en-GB" dirty="0"/>
              <a:t>Contents – click to add title</a:t>
            </a:r>
          </a:p>
        </p:txBody>
      </p:sp>
    </p:spTree>
    <p:extLst>
      <p:ext uri="{BB962C8B-B14F-4D97-AF65-F5344CB8AC3E}">
        <p14:creationId xmlns:p14="http://schemas.microsoft.com/office/powerpoint/2010/main" val="237407770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itle, 4 col Content and dat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9" name="Text Placeholder 2">
            <a:extLst>
              <a:ext uri="{FF2B5EF4-FFF2-40B4-BE49-F238E27FC236}">
                <a16:creationId xmlns:a16="http://schemas.microsoft.com/office/drawing/2014/main" id="{16642512-3957-EF43-9667-13221E404F43}"/>
              </a:ext>
            </a:extLst>
          </p:cNvPr>
          <p:cNvSpPr>
            <a:spLocks noGrp="1"/>
          </p:cNvSpPr>
          <p:nvPr>
            <p:ph type="body" idx="14" hasCustomPrompt="1"/>
          </p:nvPr>
        </p:nvSpPr>
        <p:spPr>
          <a:xfrm>
            <a:off x="1131648" y="1563863"/>
            <a:ext cx="2284561" cy="230833"/>
          </a:xfrm>
        </p:spPr>
        <p:txBody>
          <a:bodyPr wrap="square" anchor="t">
            <a:spAutoFit/>
          </a:bodyPr>
          <a:lstStyle>
            <a:lvl1pPr marL="0" indent="0">
              <a:spcAft>
                <a:spcPts val="0"/>
              </a:spcAft>
              <a:buNone/>
              <a:defRPr sz="15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add text</a:t>
            </a:r>
          </a:p>
        </p:txBody>
      </p:sp>
      <p:sp>
        <p:nvSpPr>
          <p:cNvPr id="11" name="Text Placeholder 2">
            <a:extLst>
              <a:ext uri="{FF2B5EF4-FFF2-40B4-BE49-F238E27FC236}">
                <a16:creationId xmlns:a16="http://schemas.microsoft.com/office/drawing/2014/main" id="{4D8E5C98-2D5C-FA4E-B19C-E4FD1AF623D6}"/>
              </a:ext>
            </a:extLst>
          </p:cNvPr>
          <p:cNvSpPr>
            <a:spLocks noGrp="1"/>
          </p:cNvSpPr>
          <p:nvPr>
            <p:ph type="body" idx="16" hasCustomPrompt="1"/>
          </p:nvPr>
        </p:nvSpPr>
        <p:spPr>
          <a:xfrm>
            <a:off x="1142281" y="1874778"/>
            <a:ext cx="2284561" cy="942851"/>
          </a:xfrm>
        </p:spPr>
        <p:txBody>
          <a:bodyPr wrap="square" anchor="t">
            <a:no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21" name="Text Placeholder 2">
            <a:extLst>
              <a:ext uri="{FF2B5EF4-FFF2-40B4-BE49-F238E27FC236}">
                <a16:creationId xmlns:a16="http://schemas.microsoft.com/office/drawing/2014/main" id="{FDAEB2EA-AE24-1443-9762-CED602863704}"/>
              </a:ext>
            </a:extLst>
          </p:cNvPr>
          <p:cNvSpPr>
            <a:spLocks noGrp="1"/>
          </p:cNvSpPr>
          <p:nvPr>
            <p:ph type="body" idx="17" hasCustomPrompt="1"/>
          </p:nvPr>
        </p:nvSpPr>
        <p:spPr>
          <a:xfrm>
            <a:off x="1131648" y="3307602"/>
            <a:ext cx="2295194" cy="430887"/>
          </a:xfrm>
        </p:spPr>
        <p:txBody>
          <a:bodyPr wrap="square" anchor="b">
            <a:spAutoFit/>
          </a:bodyPr>
          <a:lstStyle>
            <a:lvl1pPr marL="0" indent="0">
              <a:spcAft>
                <a:spcPts val="0"/>
              </a:spcAft>
              <a:buNone/>
              <a:defRPr sz="28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22" name="Text Placeholder 2">
            <a:extLst>
              <a:ext uri="{FF2B5EF4-FFF2-40B4-BE49-F238E27FC236}">
                <a16:creationId xmlns:a16="http://schemas.microsoft.com/office/drawing/2014/main" id="{7D2B43BB-F80F-E94B-9590-490166D84912}"/>
              </a:ext>
            </a:extLst>
          </p:cNvPr>
          <p:cNvSpPr>
            <a:spLocks noGrp="1"/>
          </p:cNvSpPr>
          <p:nvPr>
            <p:ph type="body" idx="18" hasCustomPrompt="1"/>
          </p:nvPr>
        </p:nvSpPr>
        <p:spPr>
          <a:xfrm>
            <a:off x="1142281" y="3767372"/>
            <a:ext cx="2284561" cy="172740"/>
          </a:xfrm>
        </p:spPr>
        <p:txBody>
          <a:bodyPr wrap="square"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23" name="Text Placeholder 2">
            <a:extLst>
              <a:ext uri="{FF2B5EF4-FFF2-40B4-BE49-F238E27FC236}">
                <a16:creationId xmlns:a16="http://schemas.microsoft.com/office/drawing/2014/main" id="{5D11586B-BB88-E841-BDE0-C232DC44FD95}"/>
              </a:ext>
            </a:extLst>
          </p:cNvPr>
          <p:cNvSpPr>
            <a:spLocks noGrp="1"/>
          </p:cNvSpPr>
          <p:nvPr>
            <p:ph type="body" idx="19" hasCustomPrompt="1"/>
          </p:nvPr>
        </p:nvSpPr>
        <p:spPr>
          <a:xfrm>
            <a:off x="3793906" y="1563863"/>
            <a:ext cx="2284561" cy="230833"/>
          </a:xfrm>
        </p:spPr>
        <p:txBody>
          <a:bodyPr wrap="square" anchor="t">
            <a:spAutoFit/>
          </a:bodyPr>
          <a:lstStyle>
            <a:lvl1pPr marL="0" indent="0">
              <a:spcAft>
                <a:spcPts val="0"/>
              </a:spcAft>
              <a:buNone/>
              <a:defRPr sz="15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add text</a:t>
            </a:r>
          </a:p>
        </p:txBody>
      </p:sp>
      <p:sp>
        <p:nvSpPr>
          <p:cNvPr id="24" name="Text Placeholder 2">
            <a:extLst>
              <a:ext uri="{FF2B5EF4-FFF2-40B4-BE49-F238E27FC236}">
                <a16:creationId xmlns:a16="http://schemas.microsoft.com/office/drawing/2014/main" id="{59FB3666-1E87-CB46-90C6-24A9ED043E99}"/>
              </a:ext>
            </a:extLst>
          </p:cNvPr>
          <p:cNvSpPr>
            <a:spLocks noGrp="1"/>
          </p:cNvSpPr>
          <p:nvPr>
            <p:ph type="body" idx="20" hasCustomPrompt="1"/>
          </p:nvPr>
        </p:nvSpPr>
        <p:spPr>
          <a:xfrm>
            <a:off x="3804538" y="1874778"/>
            <a:ext cx="2284561" cy="942851"/>
          </a:xfrm>
        </p:spPr>
        <p:txBody>
          <a:bodyPr wrap="square" anchor="t">
            <a:no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25" name="Text Placeholder 2">
            <a:extLst>
              <a:ext uri="{FF2B5EF4-FFF2-40B4-BE49-F238E27FC236}">
                <a16:creationId xmlns:a16="http://schemas.microsoft.com/office/drawing/2014/main" id="{71D06E88-E1C6-554B-ACB2-1388ECCFC477}"/>
              </a:ext>
            </a:extLst>
          </p:cNvPr>
          <p:cNvSpPr>
            <a:spLocks noGrp="1"/>
          </p:cNvSpPr>
          <p:nvPr>
            <p:ph type="body" idx="21" hasCustomPrompt="1"/>
          </p:nvPr>
        </p:nvSpPr>
        <p:spPr>
          <a:xfrm>
            <a:off x="3793906" y="3307602"/>
            <a:ext cx="2295194" cy="430887"/>
          </a:xfrm>
        </p:spPr>
        <p:txBody>
          <a:bodyPr wrap="square" anchor="b">
            <a:spAutoFit/>
          </a:bodyPr>
          <a:lstStyle>
            <a:lvl1pPr marL="0" indent="0">
              <a:spcAft>
                <a:spcPts val="0"/>
              </a:spcAft>
              <a:buNone/>
              <a:defRPr sz="28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26" name="Text Placeholder 2">
            <a:extLst>
              <a:ext uri="{FF2B5EF4-FFF2-40B4-BE49-F238E27FC236}">
                <a16:creationId xmlns:a16="http://schemas.microsoft.com/office/drawing/2014/main" id="{04E1B498-F789-6B4C-929F-448D3A7E09A9}"/>
              </a:ext>
            </a:extLst>
          </p:cNvPr>
          <p:cNvSpPr>
            <a:spLocks noGrp="1"/>
          </p:cNvSpPr>
          <p:nvPr>
            <p:ph type="body" idx="22" hasCustomPrompt="1"/>
          </p:nvPr>
        </p:nvSpPr>
        <p:spPr>
          <a:xfrm>
            <a:off x="3804538" y="3767372"/>
            <a:ext cx="2284561" cy="172740"/>
          </a:xfrm>
        </p:spPr>
        <p:txBody>
          <a:bodyPr wrap="square"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27" name="Text Placeholder 2">
            <a:extLst>
              <a:ext uri="{FF2B5EF4-FFF2-40B4-BE49-F238E27FC236}">
                <a16:creationId xmlns:a16="http://schemas.microsoft.com/office/drawing/2014/main" id="{703D466C-3718-F242-B9DF-2DB7662AB580}"/>
              </a:ext>
            </a:extLst>
          </p:cNvPr>
          <p:cNvSpPr>
            <a:spLocks noGrp="1"/>
          </p:cNvSpPr>
          <p:nvPr>
            <p:ph type="body" idx="23" hasCustomPrompt="1"/>
          </p:nvPr>
        </p:nvSpPr>
        <p:spPr>
          <a:xfrm>
            <a:off x="6456163" y="1563863"/>
            <a:ext cx="2284561" cy="230833"/>
          </a:xfrm>
        </p:spPr>
        <p:txBody>
          <a:bodyPr wrap="square" anchor="t">
            <a:spAutoFit/>
          </a:bodyPr>
          <a:lstStyle>
            <a:lvl1pPr marL="0" indent="0">
              <a:spcAft>
                <a:spcPts val="0"/>
              </a:spcAft>
              <a:buNone/>
              <a:defRPr sz="15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add text</a:t>
            </a:r>
          </a:p>
        </p:txBody>
      </p:sp>
      <p:sp>
        <p:nvSpPr>
          <p:cNvPr id="28" name="Text Placeholder 2">
            <a:extLst>
              <a:ext uri="{FF2B5EF4-FFF2-40B4-BE49-F238E27FC236}">
                <a16:creationId xmlns:a16="http://schemas.microsoft.com/office/drawing/2014/main" id="{B73F0385-ED67-AD4D-8608-C489961D5B62}"/>
              </a:ext>
            </a:extLst>
          </p:cNvPr>
          <p:cNvSpPr>
            <a:spLocks noGrp="1"/>
          </p:cNvSpPr>
          <p:nvPr>
            <p:ph type="body" idx="24" hasCustomPrompt="1"/>
          </p:nvPr>
        </p:nvSpPr>
        <p:spPr>
          <a:xfrm>
            <a:off x="6466796" y="1874778"/>
            <a:ext cx="2284561" cy="942851"/>
          </a:xfrm>
        </p:spPr>
        <p:txBody>
          <a:bodyPr wrap="square" anchor="t">
            <a:no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29" name="Text Placeholder 2">
            <a:extLst>
              <a:ext uri="{FF2B5EF4-FFF2-40B4-BE49-F238E27FC236}">
                <a16:creationId xmlns:a16="http://schemas.microsoft.com/office/drawing/2014/main" id="{ADFBF102-F707-8A41-9092-931F5DD49E87}"/>
              </a:ext>
            </a:extLst>
          </p:cNvPr>
          <p:cNvSpPr>
            <a:spLocks noGrp="1"/>
          </p:cNvSpPr>
          <p:nvPr>
            <p:ph type="body" idx="25" hasCustomPrompt="1"/>
          </p:nvPr>
        </p:nvSpPr>
        <p:spPr>
          <a:xfrm>
            <a:off x="6456163" y="3307602"/>
            <a:ext cx="2295194" cy="430887"/>
          </a:xfrm>
        </p:spPr>
        <p:txBody>
          <a:bodyPr wrap="square" anchor="b">
            <a:spAutoFit/>
          </a:bodyPr>
          <a:lstStyle>
            <a:lvl1pPr marL="0" indent="0">
              <a:spcAft>
                <a:spcPts val="0"/>
              </a:spcAft>
              <a:buNone/>
              <a:defRPr sz="28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30" name="Text Placeholder 2">
            <a:extLst>
              <a:ext uri="{FF2B5EF4-FFF2-40B4-BE49-F238E27FC236}">
                <a16:creationId xmlns:a16="http://schemas.microsoft.com/office/drawing/2014/main" id="{572CE571-3876-B640-86F0-2ECB5F3F94B7}"/>
              </a:ext>
            </a:extLst>
          </p:cNvPr>
          <p:cNvSpPr>
            <a:spLocks noGrp="1"/>
          </p:cNvSpPr>
          <p:nvPr>
            <p:ph type="body" idx="26" hasCustomPrompt="1"/>
          </p:nvPr>
        </p:nvSpPr>
        <p:spPr>
          <a:xfrm>
            <a:off x="6466796" y="3767372"/>
            <a:ext cx="2284561" cy="172740"/>
          </a:xfrm>
        </p:spPr>
        <p:txBody>
          <a:bodyPr wrap="square"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31" name="Text Placeholder 2">
            <a:extLst>
              <a:ext uri="{FF2B5EF4-FFF2-40B4-BE49-F238E27FC236}">
                <a16:creationId xmlns:a16="http://schemas.microsoft.com/office/drawing/2014/main" id="{3284B7DF-717C-CE45-BCC4-A7884A8632E7}"/>
              </a:ext>
            </a:extLst>
          </p:cNvPr>
          <p:cNvSpPr>
            <a:spLocks noGrp="1"/>
          </p:cNvSpPr>
          <p:nvPr>
            <p:ph type="body" idx="27" hasCustomPrompt="1"/>
          </p:nvPr>
        </p:nvSpPr>
        <p:spPr>
          <a:xfrm>
            <a:off x="9118420" y="1563863"/>
            <a:ext cx="2284561" cy="230833"/>
          </a:xfrm>
        </p:spPr>
        <p:txBody>
          <a:bodyPr wrap="square" anchor="t">
            <a:spAutoFit/>
          </a:bodyPr>
          <a:lstStyle>
            <a:lvl1pPr marL="0" indent="0">
              <a:spcAft>
                <a:spcPts val="0"/>
              </a:spcAft>
              <a:buNone/>
              <a:defRPr sz="15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Click to add text</a:t>
            </a:r>
          </a:p>
        </p:txBody>
      </p:sp>
      <p:sp>
        <p:nvSpPr>
          <p:cNvPr id="32" name="Text Placeholder 2">
            <a:extLst>
              <a:ext uri="{FF2B5EF4-FFF2-40B4-BE49-F238E27FC236}">
                <a16:creationId xmlns:a16="http://schemas.microsoft.com/office/drawing/2014/main" id="{FCD03DDE-4D27-E546-B96D-0ED1DF019ACA}"/>
              </a:ext>
            </a:extLst>
          </p:cNvPr>
          <p:cNvSpPr>
            <a:spLocks noGrp="1"/>
          </p:cNvSpPr>
          <p:nvPr>
            <p:ph type="body" idx="28" hasCustomPrompt="1"/>
          </p:nvPr>
        </p:nvSpPr>
        <p:spPr>
          <a:xfrm>
            <a:off x="9129053" y="1874778"/>
            <a:ext cx="2284561" cy="942851"/>
          </a:xfrm>
        </p:spPr>
        <p:txBody>
          <a:bodyPr wrap="square" anchor="t">
            <a:no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33" name="Text Placeholder 2">
            <a:extLst>
              <a:ext uri="{FF2B5EF4-FFF2-40B4-BE49-F238E27FC236}">
                <a16:creationId xmlns:a16="http://schemas.microsoft.com/office/drawing/2014/main" id="{7FA2519B-6FFC-4340-BAFA-E118D8DC4800}"/>
              </a:ext>
            </a:extLst>
          </p:cNvPr>
          <p:cNvSpPr>
            <a:spLocks noGrp="1"/>
          </p:cNvSpPr>
          <p:nvPr>
            <p:ph type="body" idx="29" hasCustomPrompt="1"/>
          </p:nvPr>
        </p:nvSpPr>
        <p:spPr>
          <a:xfrm>
            <a:off x="9118420" y="3307602"/>
            <a:ext cx="2295194" cy="430887"/>
          </a:xfrm>
        </p:spPr>
        <p:txBody>
          <a:bodyPr wrap="square" anchor="b">
            <a:spAutoFit/>
          </a:bodyPr>
          <a:lstStyle>
            <a:lvl1pPr marL="0" indent="0">
              <a:spcAft>
                <a:spcPts val="0"/>
              </a:spcAft>
              <a:buNone/>
              <a:defRPr sz="2800" b="1">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GB" dirty="0"/>
              <a:t>00</a:t>
            </a:r>
          </a:p>
        </p:txBody>
      </p:sp>
      <p:sp>
        <p:nvSpPr>
          <p:cNvPr id="34" name="Text Placeholder 2">
            <a:extLst>
              <a:ext uri="{FF2B5EF4-FFF2-40B4-BE49-F238E27FC236}">
                <a16:creationId xmlns:a16="http://schemas.microsoft.com/office/drawing/2014/main" id="{B8BADAC4-27A3-4E45-B1B1-1007DA629489}"/>
              </a:ext>
            </a:extLst>
          </p:cNvPr>
          <p:cNvSpPr>
            <a:spLocks noGrp="1"/>
          </p:cNvSpPr>
          <p:nvPr>
            <p:ph type="body" idx="30" hasCustomPrompt="1"/>
          </p:nvPr>
        </p:nvSpPr>
        <p:spPr>
          <a:xfrm>
            <a:off x="9129053" y="3767372"/>
            <a:ext cx="2284561" cy="172740"/>
          </a:xfrm>
        </p:spPr>
        <p:txBody>
          <a:bodyPr wrap="square" anchor="t">
            <a:spAutoFit/>
          </a:bodyPr>
          <a:lstStyle>
            <a:lvl1pPr marL="0" indent="0">
              <a:lnSpc>
                <a:spcPct val="117000"/>
              </a:lnSpc>
              <a:spcAft>
                <a:spcPts val="0"/>
              </a:spcAft>
              <a:buNone/>
              <a:defRPr sz="1000" b="0">
                <a:solidFill>
                  <a:schemeClr val="tx1"/>
                </a:solidFill>
              </a:defRPr>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dirty="0"/>
              <a:t>Click to add text</a:t>
            </a:r>
          </a:p>
        </p:txBody>
      </p:sp>
      <p:sp>
        <p:nvSpPr>
          <p:cNvPr id="35" name="Footer Placeholder 3">
            <a:extLst>
              <a:ext uri="{FF2B5EF4-FFF2-40B4-BE49-F238E27FC236}">
                <a16:creationId xmlns:a16="http://schemas.microsoft.com/office/drawing/2014/main" id="{53B48620-2F83-4EC7-AF6A-40BC5EF6C3D0}"/>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
        <p:nvSpPr>
          <p:cNvPr id="2" name="TextBox 1">
            <a:extLst>
              <a:ext uri="{FF2B5EF4-FFF2-40B4-BE49-F238E27FC236}">
                <a16:creationId xmlns:a16="http://schemas.microsoft.com/office/drawing/2014/main" id="{FCC9291F-BF1F-BF45-B486-C29F1BE6CAAF}"/>
              </a:ext>
            </a:extLst>
          </p:cNvPr>
          <p:cNvSpPr txBox="1"/>
          <p:nvPr userDrawn="1"/>
        </p:nvSpPr>
        <p:spPr>
          <a:xfrm>
            <a:off x="10360411" y="6390409"/>
            <a:ext cx="0" cy="0"/>
          </a:xfrm>
          <a:prstGeom prst="rect">
            <a:avLst/>
          </a:prstGeom>
          <a:noFill/>
        </p:spPr>
        <p:txBody>
          <a:bodyPr wrap="none" lIns="0" tIns="0" rIns="0" bIns="0" rtlCol="0">
            <a:noAutofit/>
          </a:bodyPr>
          <a:lstStyle/>
          <a:p>
            <a:pPr marL="0" algn="l">
              <a:lnSpc>
                <a:spcPct val="117000"/>
              </a:lnSpc>
              <a:spcAft>
                <a:spcPts val="500"/>
              </a:spcAft>
            </a:pPr>
            <a:endParaRPr lang="en-US" sz="1000" dirty="0" err="1">
              <a:solidFill>
                <a:schemeClr val="tx2"/>
              </a:solidFill>
            </a:endParaRPr>
          </a:p>
        </p:txBody>
      </p:sp>
    </p:spTree>
    <p:extLst>
      <p:ext uri="{BB962C8B-B14F-4D97-AF65-F5344CB8AC3E}">
        <p14:creationId xmlns:p14="http://schemas.microsoft.com/office/powerpoint/2010/main" val="405784397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itle, 4 col content, with bullet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35" name="Text Placeholder 11">
            <a:extLst>
              <a:ext uri="{FF2B5EF4-FFF2-40B4-BE49-F238E27FC236}">
                <a16:creationId xmlns:a16="http://schemas.microsoft.com/office/drawing/2014/main" id="{3E0C490C-6E46-DA4D-9C35-2B312B0DAD82}"/>
              </a:ext>
            </a:extLst>
          </p:cNvPr>
          <p:cNvSpPr>
            <a:spLocks noGrp="1"/>
          </p:cNvSpPr>
          <p:nvPr>
            <p:ph type="body" sz="quarter" idx="15" hasCustomPrompt="1"/>
          </p:nvPr>
        </p:nvSpPr>
        <p:spPr>
          <a:xfrm>
            <a:off x="1132524" y="1570397"/>
            <a:ext cx="2294318" cy="2603397"/>
          </a:xfrm>
        </p:spPr>
        <p:txBody>
          <a:bodyPr/>
          <a:lstStyle>
            <a:lvl1pPr>
              <a:lnSpc>
                <a:spcPct val="100000"/>
              </a:lnSpc>
              <a:spcAft>
                <a:spcPts val="700"/>
              </a:spcAft>
              <a:defRPr>
                <a:solidFill>
                  <a:schemeClr val="tx1"/>
                </a:solidFill>
              </a:defRPr>
            </a:lvl1pPr>
            <a:lvl2pPr>
              <a:lnSpc>
                <a:spcPct val="117000"/>
              </a:lnSpc>
              <a:spcAft>
                <a:spcPts val="1300"/>
              </a:spcAft>
              <a:defRPr b="0" i="0">
                <a:solidFill>
                  <a:schemeClr val="tx1"/>
                </a:solidFill>
                <a:latin typeface="Helvetica Now Text" panose="020B0504030202020204" pitchFamily="34" charset="77"/>
              </a:defRPr>
            </a:lvl2pPr>
            <a:lvl3pPr>
              <a:lnSpc>
                <a:spcPct val="117000"/>
              </a:lnSpc>
              <a:spcAft>
                <a:spcPts val="1300"/>
              </a:spcAft>
              <a:defRPr b="0" i="0">
                <a:solidFill>
                  <a:schemeClr val="tx1"/>
                </a:solidFill>
                <a:latin typeface="Helvetica Now Text" panose="020B0504030202020204" pitchFamily="34" charset="77"/>
              </a:defRPr>
            </a:lvl3pPr>
            <a:lvl4pPr>
              <a:lnSpc>
                <a:spcPct val="117000"/>
              </a:lnSpc>
              <a:spcAft>
                <a:spcPts val="1300"/>
              </a:spcAft>
              <a:defRPr b="0" i="0">
                <a:solidFill>
                  <a:schemeClr val="tx1"/>
                </a:solidFill>
                <a:latin typeface="Helvetica Now Text" panose="020B0504030202020204" pitchFamily="34" charset="77"/>
              </a:defRPr>
            </a:lvl4pPr>
            <a:lvl5pPr>
              <a:lnSpc>
                <a:spcPct val="117000"/>
              </a:lnSpc>
              <a:spcAft>
                <a:spcPts val="1300"/>
              </a:spcAft>
              <a:defRPr b="0" i="0">
                <a:solidFill>
                  <a:schemeClr val="tx1"/>
                </a:solidFill>
                <a:latin typeface="Helvetica Now Text" panose="020B0504030202020204" pitchFamily="34" charset="77"/>
              </a:defRPr>
            </a:lvl5pPr>
            <a:lvl6pPr indent="-120600">
              <a:lnSpc>
                <a:spcPct val="117000"/>
              </a:lnSpc>
              <a:spcAft>
                <a:spcPts val="1300"/>
              </a:spcAft>
              <a:defRPr b="0" i="0">
                <a:solidFill>
                  <a:schemeClr val="tx2"/>
                </a:solidFill>
                <a:latin typeface="Helvetica Now Text" panose="020B0504030202020204" pitchFamily="34" charset="77"/>
              </a:defRPr>
            </a:lvl6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6" name="Text Placeholder 11">
            <a:extLst>
              <a:ext uri="{FF2B5EF4-FFF2-40B4-BE49-F238E27FC236}">
                <a16:creationId xmlns:a16="http://schemas.microsoft.com/office/drawing/2014/main" id="{323CF613-4B78-124C-8431-E69133B251B2}"/>
              </a:ext>
            </a:extLst>
          </p:cNvPr>
          <p:cNvSpPr>
            <a:spLocks noGrp="1"/>
          </p:cNvSpPr>
          <p:nvPr>
            <p:ph type="body" sz="quarter" idx="16" hasCustomPrompt="1"/>
          </p:nvPr>
        </p:nvSpPr>
        <p:spPr>
          <a:xfrm>
            <a:off x="3816905" y="1570397"/>
            <a:ext cx="2294318" cy="2603397"/>
          </a:xfrm>
        </p:spPr>
        <p:txBody>
          <a:bodyPr/>
          <a:lstStyle>
            <a:lvl1pPr>
              <a:lnSpc>
                <a:spcPct val="100000"/>
              </a:lnSpc>
              <a:spcAft>
                <a:spcPts val="700"/>
              </a:spcAft>
              <a:defRPr>
                <a:solidFill>
                  <a:schemeClr val="tx1"/>
                </a:solidFill>
              </a:defRPr>
            </a:lvl1pPr>
            <a:lvl2pPr>
              <a:lnSpc>
                <a:spcPct val="117000"/>
              </a:lnSpc>
              <a:spcAft>
                <a:spcPts val="1300"/>
              </a:spcAft>
              <a:defRPr b="0" i="0">
                <a:solidFill>
                  <a:schemeClr val="tx1"/>
                </a:solidFill>
                <a:latin typeface="Helvetica Now Text" panose="020B0504030202020204" pitchFamily="34" charset="77"/>
              </a:defRPr>
            </a:lvl2pPr>
            <a:lvl3pPr>
              <a:lnSpc>
                <a:spcPct val="117000"/>
              </a:lnSpc>
              <a:spcAft>
                <a:spcPts val="1300"/>
              </a:spcAft>
              <a:defRPr b="0" i="0">
                <a:solidFill>
                  <a:schemeClr val="tx1"/>
                </a:solidFill>
                <a:latin typeface="Helvetica Now Text" panose="020B0504030202020204" pitchFamily="34" charset="77"/>
              </a:defRPr>
            </a:lvl3pPr>
            <a:lvl4pPr>
              <a:lnSpc>
                <a:spcPct val="117000"/>
              </a:lnSpc>
              <a:spcAft>
                <a:spcPts val="1300"/>
              </a:spcAft>
              <a:defRPr b="0" i="0">
                <a:solidFill>
                  <a:schemeClr val="tx1"/>
                </a:solidFill>
                <a:latin typeface="Helvetica Now Text" panose="020B0504030202020204" pitchFamily="34" charset="77"/>
              </a:defRPr>
            </a:lvl4pPr>
            <a:lvl5pPr>
              <a:lnSpc>
                <a:spcPct val="117000"/>
              </a:lnSpc>
              <a:spcAft>
                <a:spcPts val="1300"/>
              </a:spcAft>
              <a:defRPr b="0" i="0">
                <a:solidFill>
                  <a:schemeClr val="tx1"/>
                </a:solidFill>
                <a:latin typeface="Helvetica Now Text" panose="020B0504030202020204" pitchFamily="34" charset="77"/>
              </a:defRPr>
            </a:lvl5pPr>
            <a:lvl6pPr indent="-120600">
              <a:lnSpc>
                <a:spcPct val="117000"/>
              </a:lnSpc>
              <a:spcAft>
                <a:spcPts val="1300"/>
              </a:spcAft>
              <a:defRPr b="0" i="0">
                <a:solidFill>
                  <a:schemeClr val="tx2"/>
                </a:solidFill>
                <a:latin typeface="Helvetica Now Text" panose="020B0504030202020204" pitchFamily="34" charset="77"/>
              </a:defRPr>
            </a:lvl6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7" name="Text Placeholder 11">
            <a:extLst>
              <a:ext uri="{FF2B5EF4-FFF2-40B4-BE49-F238E27FC236}">
                <a16:creationId xmlns:a16="http://schemas.microsoft.com/office/drawing/2014/main" id="{E44EDEBE-67F4-2647-AFFF-D1E705C4BADC}"/>
              </a:ext>
            </a:extLst>
          </p:cNvPr>
          <p:cNvSpPr>
            <a:spLocks noGrp="1"/>
          </p:cNvSpPr>
          <p:nvPr>
            <p:ph type="body" sz="quarter" idx="17" hasCustomPrompt="1"/>
          </p:nvPr>
        </p:nvSpPr>
        <p:spPr>
          <a:xfrm>
            <a:off x="6466706" y="1570397"/>
            <a:ext cx="2294318" cy="2603397"/>
          </a:xfrm>
        </p:spPr>
        <p:txBody>
          <a:bodyPr/>
          <a:lstStyle>
            <a:lvl1pPr>
              <a:lnSpc>
                <a:spcPct val="100000"/>
              </a:lnSpc>
              <a:spcAft>
                <a:spcPts val="700"/>
              </a:spcAft>
              <a:defRPr>
                <a:solidFill>
                  <a:schemeClr val="tx1"/>
                </a:solidFill>
              </a:defRPr>
            </a:lvl1pPr>
            <a:lvl2pPr>
              <a:lnSpc>
                <a:spcPct val="117000"/>
              </a:lnSpc>
              <a:spcAft>
                <a:spcPts val="1300"/>
              </a:spcAft>
              <a:defRPr b="0" i="0">
                <a:solidFill>
                  <a:schemeClr val="tx1"/>
                </a:solidFill>
                <a:latin typeface="Helvetica Now Text" panose="020B0504030202020204" pitchFamily="34" charset="77"/>
              </a:defRPr>
            </a:lvl2pPr>
            <a:lvl3pPr>
              <a:lnSpc>
                <a:spcPct val="117000"/>
              </a:lnSpc>
              <a:spcAft>
                <a:spcPts val="1300"/>
              </a:spcAft>
              <a:defRPr b="0" i="0">
                <a:solidFill>
                  <a:schemeClr val="tx1"/>
                </a:solidFill>
                <a:latin typeface="Helvetica Now Text" panose="020B0504030202020204" pitchFamily="34" charset="77"/>
              </a:defRPr>
            </a:lvl3pPr>
            <a:lvl4pPr>
              <a:lnSpc>
                <a:spcPct val="117000"/>
              </a:lnSpc>
              <a:spcAft>
                <a:spcPts val="1300"/>
              </a:spcAft>
              <a:defRPr b="0" i="0">
                <a:solidFill>
                  <a:schemeClr val="tx1"/>
                </a:solidFill>
                <a:latin typeface="Helvetica Now Text" panose="020B0504030202020204" pitchFamily="34" charset="77"/>
              </a:defRPr>
            </a:lvl4pPr>
            <a:lvl5pPr>
              <a:lnSpc>
                <a:spcPct val="117000"/>
              </a:lnSpc>
              <a:spcAft>
                <a:spcPts val="1300"/>
              </a:spcAft>
              <a:defRPr b="0" i="0">
                <a:solidFill>
                  <a:schemeClr val="tx1"/>
                </a:solidFill>
                <a:latin typeface="Helvetica Now Text" panose="020B0504030202020204" pitchFamily="34" charset="77"/>
              </a:defRPr>
            </a:lvl5pPr>
            <a:lvl6pPr marL="554038" indent="-119857">
              <a:lnSpc>
                <a:spcPct val="117000"/>
              </a:lnSpc>
              <a:spcAft>
                <a:spcPts val="1300"/>
              </a:spcAft>
              <a:tabLst/>
              <a:defRPr b="0" i="0">
                <a:solidFill>
                  <a:schemeClr val="tx2"/>
                </a:solidFill>
                <a:latin typeface="Helvetica Now Text" panose="020B0504030202020204" pitchFamily="34" charset="77"/>
              </a:defRPr>
            </a:lvl6pPr>
            <a:lvl7pPr>
              <a:defRPr>
                <a:solidFill>
                  <a:schemeClr val="tx2"/>
                </a:solidFill>
              </a:defRPr>
            </a:lvl7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8" name="Text Placeholder 11">
            <a:extLst>
              <a:ext uri="{FF2B5EF4-FFF2-40B4-BE49-F238E27FC236}">
                <a16:creationId xmlns:a16="http://schemas.microsoft.com/office/drawing/2014/main" id="{F47A09BB-CBFA-0D4E-B2BB-868F53588A20}"/>
              </a:ext>
            </a:extLst>
          </p:cNvPr>
          <p:cNvSpPr>
            <a:spLocks noGrp="1"/>
          </p:cNvSpPr>
          <p:nvPr>
            <p:ph type="body" sz="quarter" idx="18" hasCustomPrompt="1"/>
          </p:nvPr>
        </p:nvSpPr>
        <p:spPr>
          <a:xfrm>
            <a:off x="9524033" y="1570397"/>
            <a:ext cx="2294318" cy="2603397"/>
          </a:xfrm>
        </p:spPr>
        <p:txBody>
          <a:bodyPr/>
          <a:lstStyle>
            <a:lvl1pPr>
              <a:lnSpc>
                <a:spcPct val="100000"/>
              </a:lnSpc>
              <a:spcAft>
                <a:spcPts val="700"/>
              </a:spcAft>
              <a:defRPr>
                <a:solidFill>
                  <a:schemeClr val="tx1"/>
                </a:solidFill>
              </a:defRPr>
            </a:lvl1pPr>
            <a:lvl2pPr>
              <a:lnSpc>
                <a:spcPct val="117000"/>
              </a:lnSpc>
              <a:spcAft>
                <a:spcPts val="1300"/>
              </a:spcAft>
              <a:defRPr b="0" i="0">
                <a:solidFill>
                  <a:schemeClr val="tx1"/>
                </a:solidFill>
                <a:latin typeface="Helvetica Now Text" panose="020B0504030202020204" pitchFamily="34" charset="77"/>
              </a:defRPr>
            </a:lvl2pPr>
            <a:lvl3pPr>
              <a:lnSpc>
                <a:spcPct val="117000"/>
              </a:lnSpc>
              <a:spcAft>
                <a:spcPts val="1300"/>
              </a:spcAft>
              <a:defRPr b="0" i="0">
                <a:solidFill>
                  <a:schemeClr val="tx1"/>
                </a:solidFill>
                <a:latin typeface="Helvetica Now Text" panose="020B0504030202020204" pitchFamily="34" charset="77"/>
              </a:defRPr>
            </a:lvl3pPr>
            <a:lvl4pPr>
              <a:lnSpc>
                <a:spcPct val="117000"/>
              </a:lnSpc>
              <a:spcAft>
                <a:spcPts val="1300"/>
              </a:spcAft>
              <a:defRPr b="0" i="0">
                <a:solidFill>
                  <a:schemeClr val="tx1"/>
                </a:solidFill>
                <a:latin typeface="Helvetica Now Text" panose="020B0504030202020204" pitchFamily="34" charset="77"/>
              </a:defRPr>
            </a:lvl4pPr>
            <a:lvl5pPr>
              <a:lnSpc>
                <a:spcPct val="117000"/>
              </a:lnSpc>
              <a:spcAft>
                <a:spcPts val="1300"/>
              </a:spcAft>
              <a:defRPr b="0" i="0">
                <a:solidFill>
                  <a:schemeClr val="tx1"/>
                </a:solidFill>
                <a:latin typeface="Helvetica Now Text" panose="020B0504030202020204" pitchFamily="34" charset="77"/>
              </a:defRPr>
            </a:lvl5pPr>
            <a:lvl6pPr indent="-120600">
              <a:lnSpc>
                <a:spcPct val="117000"/>
              </a:lnSpc>
              <a:spcAft>
                <a:spcPts val="1300"/>
              </a:spcAft>
              <a:defRPr b="0" i="0">
                <a:solidFill>
                  <a:schemeClr val="tx2"/>
                </a:solidFill>
                <a:latin typeface="Helvetica Now Text" panose="020B0504030202020204" pitchFamily="34" charset="77"/>
              </a:defRPr>
            </a:lvl6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3">
            <a:extLst>
              <a:ext uri="{FF2B5EF4-FFF2-40B4-BE49-F238E27FC236}">
                <a16:creationId xmlns:a16="http://schemas.microsoft.com/office/drawing/2014/main" id="{9362763F-2AB4-4EDA-9C7C-4256745E00AC}"/>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Tree>
    <p:extLst>
      <p:ext uri="{BB962C8B-B14F-4D97-AF65-F5344CB8AC3E}">
        <p14:creationId xmlns:p14="http://schemas.microsoft.com/office/powerpoint/2010/main" val="195976525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2 col content and 1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33F0F45A-F682-2D49-8730-9963CCAA667F}"/>
              </a:ext>
            </a:extLst>
          </p:cNvPr>
          <p:cNvSpPr>
            <a:spLocks noGrp="1"/>
          </p:cNvSpPr>
          <p:nvPr>
            <p:ph type="pic" sz="quarter" idx="16"/>
          </p:nvPr>
        </p:nvSpPr>
        <p:spPr>
          <a:xfrm>
            <a:off x="8380958" y="0"/>
            <a:ext cx="3811042" cy="6858000"/>
          </a:xfrm>
        </p:spPr>
        <p:txBody>
          <a:bodyPr tIns="5669280"/>
          <a:lstStyle>
            <a:lvl1pPr algn="ctr">
              <a:defRPr b="0"/>
            </a:lvl1pPr>
          </a:lstStyle>
          <a:p>
            <a:r>
              <a:rPr lang="en-US"/>
              <a:t>Click icon to add picture</a:t>
            </a:r>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dirty="0"/>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1123230" y="468192"/>
            <a:ext cx="6875910" cy="400110"/>
          </a:xfrm>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30" y="843284"/>
            <a:ext cx="6875910"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pPr lvl="0"/>
            <a:r>
              <a:rPr lang="en-GB" dirty="0"/>
              <a:t>Click to add subhead</a:t>
            </a:r>
            <a:endParaRPr lang="en-US" dirty="0"/>
          </a:p>
        </p:txBody>
      </p:sp>
      <p:sp>
        <p:nvSpPr>
          <p:cNvPr id="9" name="Text Placeholder 8">
            <a:extLst>
              <a:ext uri="{FF2B5EF4-FFF2-40B4-BE49-F238E27FC236}">
                <a16:creationId xmlns:a16="http://schemas.microsoft.com/office/drawing/2014/main" id="{C9E4C97E-00D5-394C-B6B1-5D95FD196B6C}"/>
              </a:ext>
            </a:extLst>
          </p:cNvPr>
          <p:cNvSpPr>
            <a:spLocks noGrp="1"/>
          </p:cNvSpPr>
          <p:nvPr>
            <p:ph type="body" sz="quarter" idx="14" hasCustomPrompt="1"/>
          </p:nvPr>
        </p:nvSpPr>
        <p:spPr>
          <a:xfrm>
            <a:off x="1130954" y="1563241"/>
            <a:ext cx="3092368" cy="443128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8">
            <a:extLst>
              <a:ext uri="{FF2B5EF4-FFF2-40B4-BE49-F238E27FC236}">
                <a16:creationId xmlns:a16="http://schemas.microsoft.com/office/drawing/2014/main" id="{E8CCE00E-6A41-1C48-A182-3BE9BB39784F}"/>
              </a:ext>
            </a:extLst>
          </p:cNvPr>
          <p:cNvSpPr>
            <a:spLocks noGrp="1"/>
          </p:cNvSpPr>
          <p:nvPr>
            <p:ph type="body" sz="quarter" idx="15" hasCustomPrompt="1"/>
          </p:nvPr>
        </p:nvSpPr>
        <p:spPr>
          <a:xfrm>
            <a:off x="4560359" y="1563241"/>
            <a:ext cx="3092368" cy="443128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3">
            <a:extLst>
              <a:ext uri="{FF2B5EF4-FFF2-40B4-BE49-F238E27FC236}">
                <a16:creationId xmlns:a16="http://schemas.microsoft.com/office/drawing/2014/main" id="{8A474CED-FE78-4764-94BC-A5546F476116}"/>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Tree>
    <p:extLst>
      <p:ext uri="{BB962C8B-B14F-4D97-AF65-F5344CB8AC3E}">
        <p14:creationId xmlns:p14="http://schemas.microsoft.com/office/powerpoint/2010/main" val="338093906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itle, 1 col content and 1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33F0F45A-F682-2D49-8730-9963CCAA667F}"/>
              </a:ext>
            </a:extLst>
          </p:cNvPr>
          <p:cNvSpPr>
            <a:spLocks noGrp="1"/>
          </p:cNvSpPr>
          <p:nvPr>
            <p:ph type="pic" sz="quarter" idx="16"/>
          </p:nvPr>
        </p:nvSpPr>
        <p:spPr>
          <a:xfrm>
            <a:off x="8380958" y="0"/>
            <a:ext cx="3811042" cy="6858000"/>
          </a:xfrm>
        </p:spPr>
        <p:txBody>
          <a:bodyPr tIns="5669280"/>
          <a:lstStyle>
            <a:lvl1pPr algn="ctr">
              <a:defRPr b="0"/>
            </a:lvl1pPr>
          </a:lstStyle>
          <a:p>
            <a:r>
              <a:rPr lang="en-US"/>
              <a:t>Click icon to add picture</a:t>
            </a:r>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1123230" y="468192"/>
            <a:ext cx="6875910" cy="400110"/>
          </a:xfrm>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30" y="843284"/>
            <a:ext cx="6875910"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9" name="Text Placeholder 8">
            <a:extLst>
              <a:ext uri="{FF2B5EF4-FFF2-40B4-BE49-F238E27FC236}">
                <a16:creationId xmlns:a16="http://schemas.microsoft.com/office/drawing/2014/main" id="{C9E4C97E-00D5-394C-B6B1-5D95FD196B6C}"/>
              </a:ext>
            </a:extLst>
          </p:cNvPr>
          <p:cNvSpPr>
            <a:spLocks noGrp="1"/>
          </p:cNvSpPr>
          <p:nvPr>
            <p:ph type="body" sz="quarter" idx="14" hasCustomPrompt="1"/>
          </p:nvPr>
        </p:nvSpPr>
        <p:spPr>
          <a:xfrm>
            <a:off x="1130954" y="1563240"/>
            <a:ext cx="6868186" cy="4451476"/>
          </a:xfrm>
        </p:spPr>
        <p:txBody>
          <a:body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3">
            <a:extLst>
              <a:ext uri="{FF2B5EF4-FFF2-40B4-BE49-F238E27FC236}">
                <a16:creationId xmlns:a16="http://schemas.microsoft.com/office/drawing/2014/main" id="{B44302F9-C2A9-4DA0-9B41-031125B96B7E}"/>
              </a:ext>
            </a:extLst>
          </p:cNvPr>
          <p:cNvSpPr>
            <a:spLocks noGrp="1"/>
          </p:cNvSpPr>
          <p:nvPr>
            <p:ph type="ftr" sz="quarter" idx="11"/>
          </p:nvPr>
        </p:nvSpPr>
        <p:spPr>
          <a:xfrm>
            <a:off x="6011954" y="6277284"/>
            <a:ext cx="5038972" cy="365125"/>
          </a:xfrm>
          <a:prstGeom prst="rect">
            <a:avLst/>
          </a:prstGeom>
        </p:spPr>
        <p:txBody>
          <a:bodyPr anchor="ct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Tree>
    <p:extLst>
      <p:ext uri="{BB962C8B-B14F-4D97-AF65-F5344CB8AC3E}">
        <p14:creationId xmlns:p14="http://schemas.microsoft.com/office/powerpoint/2010/main" val="165298819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Title, 1 col content and large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33F0F45A-F682-2D49-8730-9963CCAA667F}"/>
              </a:ext>
            </a:extLst>
          </p:cNvPr>
          <p:cNvSpPr>
            <a:spLocks noGrp="1"/>
          </p:cNvSpPr>
          <p:nvPr>
            <p:ph type="pic" sz="quarter" idx="16"/>
          </p:nvPr>
        </p:nvSpPr>
        <p:spPr>
          <a:xfrm>
            <a:off x="5333554" y="0"/>
            <a:ext cx="6858446" cy="6858000"/>
          </a:xfrm>
        </p:spPr>
        <p:txBody>
          <a:bodyPr tIns="5669280"/>
          <a:lstStyle>
            <a:lvl1pPr algn="ctr">
              <a:defRPr b="0"/>
            </a:lvl1pPr>
          </a:lstStyle>
          <a:p>
            <a:r>
              <a:rPr lang="en-US"/>
              <a:t>Click icon to add picture</a:t>
            </a:r>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1123230" y="468192"/>
            <a:ext cx="3828505" cy="400110"/>
          </a:xfrm>
        </p:spPr>
        <p:txBody>
          <a:bodyPr/>
          <a:lstStyle/>
          <a:p>
            <a:r>
              <a:rPr lang="en-US" dirty="0"/>
              <a:t>Click to add title</a:t>
            </a:r>
            <a:endParaRPr lang="en-GB" dirty="0"/>
          </a:p>
        </p:txBody>
      </p:sp>
      <p:sp>
        <p:nvSpPr>
          <p:cNvPr id="8" name="Subtitle 2">
            <a:extLst>
              <a:ext uri="{FF2B5EF4-FFF2-40B4-BE49-F238E27FC236}">
                <a16:creationId xmlns:a16="http://schemas.microsoft.com/office/drawing/2014/main" id="{962223A4-0309-D041-BC7E-1B4B70A5FBB9}"/>
              </a:ext>
            </a:extLst>
          </p:cNvPr>
          <p:cNvSpPr>
            <a:spLocks noGrp="1"/>
          </p:cNvSpPr>
          <p:nvPr>
            <p:ph type="subTitle" idx="13" hasCustomPrompt="1"/>
          </p:nvPr>
        </p:nvSpPr>
        <p:spPr>
          <a:xfrm>
            <a:off x="1123230" y="843284"/>
            <a:ext cx="3828505"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10" name="Text Placeholder 8">
            <a:extLst>
              <a:ext uri="{FF2B5EF4-FFF2-40B4-BE49-F238E27FC236}">
                <a16:creationId xmlns:a16="http://schemas.microsoft.com/office/drawing/2014/main" id="{847EF4F2-8463-C345-BD26-41417596A8BA}"/>
              </a:ext>
            </a:extLst>
          </p:cNvPr>
          <p:cNvSpPr>
            <a:spLocks noGrp="1"/>
          </p:cNvSpPr>
          <p:nvPr>
            <p:ph type="body" sz="quarter" idx="14" hasCustomPrompt="1"/>
          </p:nvPr>
        </p:nvSpPr>
        <p:spPr>
          <a:xfrm>
            <a:off x="1130954" y="1563240"/>
            <a:ext cx="3438963" cy="4451476"/>
          </a:xfrm>
        </p:spPr>
        <p:txBody>
          <a:body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3">
            <a:extLst>
              <a:ext uri="{FF2B5EF4-FFF2-40B4-BE49-F238E27FC236}">
                <a16:creationId xmlns:a16="http://schemas.microsoft.com/office/drawing/2014/main" id="{25237C28-93FF-415D-8DA6-4D0AA18E7893}"/>
              </a:ext>
            </a:extLst>
          </p:cNvPr>
          <p:cNvSpPr>
            <a:spLocks noGrp="1"/>
          </p:cNvSpPr>
          <p:nvPr>
            <p:ph type="ftr" sz="quarter" idx="11"/>
          </p:nvPr>
        </p:nvSpPr>
        <p:spPr>
          <a:xfrm>
            <a:off x="6011954" y="6277284"/>
            <a:ext cx="5038972" cy="365125"/>
          </a:xfrm>
          <a:prstGeom prst="rect">
            <a:avLst/>
          </a:prstGeom>
        </p:spPr>
        <p:txBody>
          <a:bodyP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Tree>
    <p:extLst>
      <p:ext uri="{BB962C8B-B14F-4D97-AF65-F5344CB8AC3E}">
        <p14:creationId xmlns:p14="http://schemas.microsoft.com/office/powerpoint/2010/main" val="20346892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Contact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dirty="0"/>
          </a:p>
        </p:txBody>
      </p:sp>
      <p:sp>
        <p:nvSpPr>
          <p:cNvPr id="10" name="Text Placeholder 9">
            <a:extLst>
              <a:ext uri="{FF2B5EF4-FFF2-40B4-BE49-F238E27FC236}">
                <a16:creationId xmlns:a16="http://schemas.microsoft.com/office/drawing/2014/main" id="{C1B5DE5E-701C-F94A-8940-19FE453292C7}"/>
              </a:ext>
            </a:extLst>
          </p:cNvPr>
          <p:cNvSpPr>
            <a:spLocks noGrp="1"/>
          </p:cNvSpPr>
          <p:nvPr>
            <p:ph type="body" sz="quarter" idx="14" hasCustomPrompt="1"/>
          </p:nvPr>
        </p:nvSpPr>
        <p:spPr>
          <a:xfrm>
            <a:off x="1135540" y="1557805"/>
            <a:ext cx="3054940" cy="172740"/>
          </a:xfrm>
        </p:spPr>
        <p:txBody>
          <a:bodyPr wrap="square">
            <a:spAutoFit/>
          </a:bodyPr>
          <a:lstStyle>
            <a:lvl1pPr marL="0">
              <a:lnSpc>
                <a:spcPct val="117000"/>
              </a:lnSpc>
              <a:spcAft>
                <a:spcPts val="500"/>
              </a:spcAft>
              <a:defRPr sz="1000" b="0">
                <a:solidFill>
                  <a:schemeClr val="tx1"/>
                </a:solidFill>
              </a:defRPr>
            </a:lvl1pPr>
            <a:lvl2pPr marL="0">
              <a:lnSpc>
                <a:spcPct val="117000"/>
              </a:lnSpc>
              <a:spcAft>
                <a:spcPts val="500"/>
              </a:spcAft>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500"/>
              </a:spcAft>
              <a:buFont typeface="Arial" panose="020B0604020202020204" pitchFamily="34" charset="0"/>
              <a:buNone/>
              <a:tabLst/>
              <a:defRPr/>
            </a:lvl4pPr>
            <a:lvl5pPr marL="0" indent="0">
              <a:lnSpc>
                <a:spcPct val="117000"/>
              </a:lnSpc>
              <a:spcAft>
                <a:spcPts val="500"/>
              </a:spcAft>
              <a:buFont typeface="Arial" panose="020B0604020202020204" pitchFamily="34" charset="0"/>
              <a:buNone/>
              <a:tabLst/>
              <a:defRPr/>
            </a:lvl5pPr>
          </a:lstStyle>
          <a:p>
            <a:pPr lvl="0"/>
            <a:r>
              <a:rPr lang="en-US" dirty="0"/>
              <a:t>Click to add text</a:t>
            </a:r>
          </a:p>
        </p:txBody>
      </p:sp>
      <p:sp>
        <p:nvSpPr>
          <p:cNvPr id="13" name="Text Placeholder 9">
            <a:extLst>
              <a:ext uri="{FF2B5EF4-FFF2-40B4-BE49-F238E27FC236}">
                <a16:creationId xmlns:a16="http://schemas.microsoft.com/office/drawing/2014/main" id="{B6F1B50A-A6CD-454A-BF8F-179FABBD814A}"/>
              </a:ext>
            </a:extLst>
          </p:cNvPr>
          <p:cNvSpPr>
            <a:spLocks noGrp="1"/>
          </p:cNvSpPr>
          <p:nvPr>
            <p:ph type="body" sz="quarter" idx="15" hasCustomPrompt="1"/>
          </p:nvPr>
        </p:nvSpPr>
        <p:spPr>
          <a:xfrm>
            <a:off x="1135540" y="2774547"/>
            <a:ext cx="1530046" cy="712888"/>
          </a:xfrm>
        </p:spPr>
        <p:txBody>
          <a:bodyPr wrap="square">
            <a:spAutoFit/>
          </a:bodyPr>
          <a:lstStyle>
            <a:lvl1pPr marL="0">
              <a:lnSpc>
                <a:spcPct val="117000"/>
              </a:lnSpc>
              <a:spcBef>
                <a:spcPts val="500"/>
              </a:spcBef>
              <a:spcAft>
                <a:spcPts val="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6" name="Text Placeholder 9">
            <a:extLst>
              <a:ext uri="{FF2B5EF4-FFF2-40B4-BE49-F238E27FC236}">
                <a16:creationId xmlns:a16="http://schemas.microsoft.com/office/drawing/2014/main" id="{92BB6A5F-4A27-3A45-A3A2-B24C0CFCE194}"/>
              </a:ext>
            </a:extLst>
          </p:cNvPr>
          <p:cNvSpPr>
            <a:spLocks noGrp="1"/>
          </p:cNvSpPr>
          <p:nvPr>
            <p:ph type="body" sz="quarter" idx="16" hasCustomPrompt="1"/>
          </p:nvPr>
        </p:nvSpPr>
        <p:spPr>
          <a:xfrm>
            <a:off x="1135540" y="3675032"/>
            <a:ext cx="1530046" cy="712888"/>
          </a:xfrm>
        </p:spPr>
        <p:txBody>
          <a:bodyPr wrap="square">
            <a:spAutoFit/>
          </a:bodyPr>
          <a:lstStyle>
            <a:lvl1pPr marL="0">
              <a:lnSpc>
                <a:spcPct val="117000"/>
              </a:lnSpc>
              <a:spcBef>
                <a:spcPts val="500"/>
              </a:spcBef>
              <a:spcAft>
                <a:spcPts val="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7" name="Text Placeholder 9">
            <a:extLst>
              <a:ext uri="{FF2B5EF4-FFF2-40B4-BE49-F238E27FC236}">
                <a16:creationId xmlns:a16="http://schemas.microsoft.com/office/drawing/2014/main" id="{F40F0EBB-2640-1C41-B3A1-4727F17E0E39}"/>
              </a:ext>
            </a:extLst>
          </p:cNvPr>
          <p:cNvSpPr>
            <a:spLocks noGrp="1"/>
          </p:cNvSpPr>
          <p:nvPr>
            <p:ph type="body" sz="quarter" idx="17" hasCustomPrompt="1"/>
          </p:nvPr>
        </p:nvSpPr>
        <p:spPr>
          <a:xfrm>
            <a:off x="1135540" y="4575517"/>
            <a:ext cx="1530046" cy="712888"/>
          </a:xfrm>
        </p:spPr>
        <p:txBody>
          <a:bodyPr wrap="square">
            <a:spAutoFit/>
          </a:bodyPr>
          <a:lstStyle>
            <a:lvl1pPr marL="0">
              <a:lnSpc>
                <a:spcPct val="117000"/>
              </a:lnSpc>
              <a:spcBef>
                <a:spcPts val="500"/>
              </a:spcBef>
              <a:spcAft>
                <a:spcPts val="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8" name="Text Placeholder 9">
            <a:extLst>
              <a:ext uri="{FF2B5EF4-FFF2-40B4-BE49-F238E27FC236}">
                <a16:creationId xmlns:a16="http://schemas.microsoft.com/office/drawing/2014/main" id="{1CE64662-D4B3-5249-ABA5-6779DB4C0A29}"/>
              </a:ext>
            </a:extLst>
          </p:cNvPr>
          <p:cNvSpPr>
            <a:spLocks noGrp="1"/>
          </p:cNvSpPr>
          <p:nvPr>
            <p:ph type="body" sz="quarter" idx="18" hasCustomPrompt="1"/>
          </p:nvPr>
        </p:nvSpPr>
        <p:spPr>
          <a:xfrm>
            <a:off x="3044977" y="2774547"/>
            <a:ext cx="1530046" cy="712888"/>
          </a:xfrm>
        </p:spPr>
        <p:txBody>
          <a:bodyPr wrap="square">
            <a:spAutoFit/>
          </a:bodyPr>
          <a:lstStyle>
            <a:lvl1pPr marL="0">
              <a:lnSpc>
                <a:spcPct val="117000"/>
              </a:lnSpc>
              <a:spcBef>
                <a:spcPts val="400"/>
              </a:spcBef>
              <a:spcAft>
                <a:spcPts val="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19" name="Text Placeholder 9">
            <a:extLst>
              <a:ext uri="{FF2B5EF4-FFF2-40B4-BE49-F238E27FC236}">
                <a16:creationId xmlns:a16="http://schemas.microsoft.com/office/drawing/2014/main" id="{4A7D8163-732A-F54A-8B73-00C95459C7BD}"/>
              </a:ext>
            </a:extLst>
          </p:cNvPr>
          <p:cNvSpPr>
            <a:spLocks noGrp="1"/>
          </p:cNvSpPr>
          <p:nvPr>
            <p:ph type="body" sz="quarter" idx="19" hasCustomPrompt="1"/>
          </p:nvPr>
        </p:nvSpPr>
        <p:spPr>
          <a:xfrm>
            <a:off x="3044977" y="3675032"/>
            <a:ext cx="1530046" cy="712888"/>
          </a:xfrm>
        </p:spPr>
        <p:txBody>
          <a:bodyPr wrap="square">
            <a:spAutoFit/>
          </a:bodyPr>
          <a:lstStyle>
            <a:lvl1pPr marL="0">
              <a:lnSpc>
                <a:spcPct val="117000"/>
              </a:lnSpc>
              <a:spcBef>
                <a:spcPts val="500"/>
              </a:spcBef>
              <a:spcAft>
                <a:spcPts val="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20" name="Text Placeholder 9">
            <a:extLst>
              <a:ext uri="{FF2B5EF4-FFF2-40B4-BE49-F238E27FC236}">
                <a16:creationId xmlns:a16="http://schemas.microsoft.com/office/drawing/2014/main" id="{42D5C87C-08A5-3F42-8CC3-9D155CECEC9E}"/>
              </a:ext>
            </a:extLst>
          </p:cNvPr>
          <p:cNvSpPr>
            <a:spLocks noGrp="1"/>
          </p:cNvSpPr>
          <p:nvPr>
            <p:ph type="body" sz="quarter" idx="20" hasCustomPrompt="1"/>
          </p:nvPr>
        </p:nvSpPr>
        <p:spPr>
          <a:xfrm>
            <a:off x="3044977" y="4575517"/>
            <a:ext cx="1530046" cy="712888"/>
          </a:xfrm>
        </p:spPr>
        <p:txBody>
          <a:bodyPr wrap="square">
            <a:spAutoFit/>
          </a:bodyPr>
          <a:lstStyle>
            <a:lvl1pPr marL="0">
              <a:lnSpc>
                <a:spcPct val="117000"/>
              </a:lnSpc>
              <a:spcBef>
                <a:spcPts val="500"/>
              </a:spcBef>
              <a:spcAft>
                <a:spcPts val="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Aft>
                <a:spcPts val="500"/>
              </a:spcAft>
              <a:buFont typeface="Arial" panose="020B0604020202020204" pitchFamily="34" charset="0"/>
              <a:buNone/>
              <a:tabLst/>
              <a:defRPr/>
            </a:lvl3pPr>
            <a:lvl4pPr marL="0" indent="0">
              <a:lnSpc>
                <a:spcPct val="117000"/>
              </a:lnSpc>
              <a:spcAft>
                <a:spcPts val="0"/>
              </a:spcAft>
              <a:buFont typeface="Arial" panose="020B0604020202020204" pitchFamily="34" charset="0"/>
              <a:buNone/>
              <a:tabLst/>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a:t>
            </a:r>
          </a:p>
          <a:p>
            <a:pPr lvl="1"/>
            <a:r>
              <a:rPr lang="en-US" dirty="0"/>
              <a:t>Second level</a:t>
            </a:r>
          </a:p>
        </p:txBody>
      </p:sp>
      <p:sp>
        <p:nvSpPr>
          <p:cNvPr id="22" name="Text Placeholder 9">
            <a:extLst>
              <a:ext uri="{FF2B5EF4-FFF2-40B4-BE49-F238E27FC236}">
                <a16:creationId xmlns:a16="http://schemas.microsoft.com/office/drawing/2014/main" id="{833593CB-E635-AD44-BA7D-B4DB0B562D78}"/>
              </a:ext>
            </a:extLst>
          </p:cNvPr>
          <p:cNvSpPr>
            <a:spLocks noGrp="1"/>
          </p:cNvSpPr>
          <p:nvPr>
            <p:ph type="body" sz="quarter" idx="21" hasCustomPrompt="1"/>
          </p:nvPr>
        </p:nvSpPr>
        <p:spPr>
          <a:xfrm>
            <a:off x="4945678" y="1557805"/>
            <a:ext cx="3084608" cy="1098763"/>
          </a:xfrm>
        </p:spPr>
        <p:txBody>
          <a:bodyPr wrap="square">
            <a:spAutoFit/>
          </a:bodyPr>
          <a:lstStyle>
            <a:lvl1pPr marL="0">
              <a:lnSpc>
                <a:spcPct val="117000"/>
              </a:lnSpc>
              <a:spcBef>
                <a:spcPts val="0"/>
              </a:spcBef>
              <a:spcAft>
                <a:spcPts val="400"/>
              </a:spcAft>
              <a:defRPr sz="1000" b="1">
                <a:solidFill>
                  <a:schemeClr val="tx1"/>
                </a:solidFill>
              </a:defRPr>
            </a:lvl1pPr>
            <a:lvl2pPr marL="0">
              <a:lnSpc>
                <a:spcPct val="117000"/>
              </a:lnSpc>
              <a:spcAft>
                <a:spcPts val="500"/>
              </a:spcAft>
              <a:defRPr>
                <a:solidFill>
                  <a:schemeClr val="tx1"/>
                </a:solidFill>
              </a:defRPr>
            </a:lvl2pPr>
            <a:lvl3pPr marL="0" indent="0">
              <a:lnSpc>
                <a:spcPct val="117000"/>
              </a:lnSpc>
              <a:spcBef>
                <a:spcPts val="500"/>
              </a:spcBef>
              <a:spcAft>
                <a:spcPts val="250"/>
              </a:spcAft>
              <a:buFont typeface="Arial" panose="020B0604020202020204" pitchFamily="34" charset="0"/>
              <a:buNone/>
              <a:tabLst/>
              <a:defRPr sz="500" b="1" i="0">
                <a:solidFill>
                  <a:schemeClr val="tx1"/>
                </a:solidFill>
                <a:latin typeface="Helvetica Now Text" panose="020B0504030202020204" pitchFamily="34" charset="77"/>
              </a:defRPr>
            </a:lvl3pPr>
            <a:lvl4pPr marL="0" indent="0">
              <a:lnSpc>
                <a:spcPct val="100000"/>
              </a:lnSpc>
              <a:spcAft>
                <a:spcPts val="250"/>
              </a:spcAft>
              <a:buFont typeface="Arial" panose="020B0604020202020204" pitchFamily="34" charset="0"/>
              <a:buNone/>
              <a:tabLst/>
              <a:defRPr sz="500" b="0" i="0">
                <a:solidFill>
                  <a:schemeClr val="tx1"/>
                </a:solidFill>
                <a:latin typeface="Helvetica Now Text" panose="020B0504030202020204" pitchFamily="34" charset="77"/>
              </a:defRPr>
            </a:lvl4pPr>
            <a:lvl5pPr marL="0" indent="0">
              <a:lnSpc>
                <a:spcPct val="117000"/>
              </a:lnSpc>
              <a:spcAft>
                <a:spcPts val="0"/>
              </a:spcAft>
              <a:buFont typeface="Arial" panose="020B0604020202020204" pitchFamily="34" charset="0"/>
              <a:buNone/>
              <a:tabLst/>
              <a:defRPr/>
            </a:lvl5pPr>
          </a:lstStyle>
          <a:p>
            <a:pPr lvl="0"/>
            <a:r>
              <a:rPr lang="en-US" dirty="0"/>
              <a:t>Click to add bold text First level. Click to add text Second level. Click to add small text bold Third level. Click to add small text Fourth level </a:t>
            </a:r>
          </a:p>
          <a:p>
            <a:pPr lvl="1"/>
            <a:r>
              <a:rPr lang="en-US" dirty="0"/>
              <a:t>Second level</a:t>
            </a:r>
          </a:p>
          <a:p>
            <a:pPr lvl="2"/>
            <a:r>
              <a:rPr lang="en-US" dirty="0"/>
              <a:t>Third level</a:t>
            </a:r>
          </a:p>
          <a:p>
            <a:pPr lvl="3"/>
            <a:r>
              <a:rPr lang="en-US" dirty="0"/>
              <a:t>Fourth level</a:t>
            </a:r>
          </a:p>
        </p:txBody>
      </p:sp>
      <p:sp>
        <p:nvSpPr>
          <p:cNvPr id="14" name="Title 4">
            <a:extLst>
              <a:ext uri="{FF2B5EF4-FFF2-40B4-BE49-F238E27FC236}">
                <a16:creationId xmlns:a16="http://schemas.microsoft.com/office/drawing/2014/main" id="{A616470C-5D44-1543-BC17-F6DB941BB05A}"/>
              </a:ext>
            </a:extLst>
          </p:cNvPr>
          <p:cNvSpPr>
            <a:spLocks noGrp="1"/>
          </p:cNvSpPr>
          <p:nvPr>
            <p:ph type="title" hasCustomPrompt="1"/>
          </p:nvPr>
        </p:nvSpPr>
        <p:spPr>
          <a:xfrm>
            <a:off x="1123229" y="468192"/>
            <a:ext cx="10686952" cy="400110"/>
          </a:xfrm>
        </p:spPr>
        <p:txBody>
          <a:bodyPr/>
          <a:lstStyle/>
          <a:p>
            <a:r>
              <a:rPr lang="en-US" dirty="0"/>
              <a:t>Contacts – click to add title</a:t>
            </a:r>
            <a:endParaRPr lang="en-GB" dirty="0"/>
          </a:p>
        </p:txBody>
      </p:sp>
      <p:sp>
        <p:nvSpPr>
          <p:cNvPr id="15" name="Subtitle 2">
            <a:extLst>
              <a:ext uri="{FF2B5EF4-FFF2-40B4-BE49-F238E27FC236}">
                <a16:creationId xmlns:a16="http://schemas.microsoft.com/office/drawing/2014/main" id="{56B70E86-3214-1440-AB9C-6ABFB8CFCF04}"/>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21" name="Footer Placeholder 3">
            <a:extLst>
              <a:ext uri="{FF2B5EF4-FFF2-40B4-BE49-F238E27FC236}">
                <a16:creationId xmlns:a16="http://schemas.microsoft.com/office/drawing/2014/main" id="{3D4D22C5-C1F7-43BC-ABF0-D53C470E513C}"/>
              </a:ext>
            </a:extLst>
          </p:cNvPr>
          <p:cNvSpPr>
            <a:spLocks noGrp="1"/>
          </p:cNvSpPr>
          <p:nvPr>
            <p:ph type="ftr" sz="quarter" idx="11"/>
          </p:nvPr>
        </p:nvSpPr>
        <p:spPr>
          <a:xfrm>
            <a:off x="6011954" y="6277284"/>
            <a:ext cx="5038972" cy="365125"/>
          </a:xfrm>
          <a:prstGeom prst="rect">
            <a:avLst/>
          </a:prstGeom>
        </p:spPr>
        <p:txBody>
          <a:bodyP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Tree>
    <p:extLst>
      <p:ext uri="{BB962C8B-B14F-4D97-AF65-F5344CB8AC3E}">
        <p14:creationId xmlns:p14="http://schemas.microsoft.com/office/powerpoint/2010/main" val="120146397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Agenda Discussion">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91D568E7-61F5-D04E-995D-81EF41C01A2A}" type="slidenum">
              <a:rPr lang="en-GB" smtClean="0"/>
              <a:pPr/>
              <a:t>‹#›</a:t>
            </a:fld>
            <a:endParaRPr lang="en-GB" dirty="0"/>
          </a:p>
        </p:txBody>
      </p:sp>
      <p:sp>
        <p:nvSpPr>
          <p:cNvPr id="25" name="Text Placeholder 24">
            <a:extLst>
              <a:ext uri="{FF2B5EF4-FFF2-40B4-BE49-F238E27FC236}">
                <a16:creationId xmlns:a16="http://schemas.microsoft.com/office/drawing/2014/main" id="{4E910327-66FD-5940-AD7F-B69B8A244A9F}"/>
              </a:ext>
            </a:extLst>
          </p:cNvPr>
          <p:cNvSpPr>
            <a:spLocks noGrp="1"/>
          </p:cNvSpPr>
          <p:nvPr>
            <p:ph type="body" sz="quarter" idx="14" hasCustomPrompt="1"/>
          </p:nvPr>
        </p:nvSpPr>
        <p:spPr>
          <a:xfrm>
            <a:off x="1148694" y="2454307"/>
            <a:ext cx="1924175" cy="1460500"/>
          </a:xfrm>
        </p:spPr>
        <p:txBody>
          <a:bodyPr/>
          <a:lstStyle>
            <a:lvl1pPr>
              <a:spcAft>
                <a:spcPts val="400"/>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4">
            <a:extLst>
              <a:ext uri="{FF2B5EF4-FFF2-40B4-BE49-F238E27FC236}">
                <a16:creationId xmlns:a16="http://schemas.microsoft.com/office/drawing/2014/main" id="{72E2517E-1DD9-2A41-A8C4-BC4A9768F3B4}"/>
              </a:ext>
            </a:extLst>
          </p:cNvPr>
          <p:cNvSpPr>
            <a:spLocks noGrp="1"/>
          </p:cNvSpPr>
          <p:nvPr>
            <p:ph type="body" sz="quarter" idx="15" hasCustomPrompt="1"/>
          </p:nvPr>
        </p:nvSpPr>
        <p:spPr>
          <a:xfrm>
            <a:off x="3812661" y="2454307"/>
            <a:ext cx="1924175" cy="1460500"/>
          </a:xfrm>
        </p:spPr>
        <p:txBody>
          <a:bodyPr/>
          <a:lstStyle>
            <a:lvl1pPr>
              <a:spcAft>
                <a:spcPts val="400"/>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7" name="Text Placeholder 24">
            <a:extLst>
              <a:ext uri="{FF2B5EF4-FFF2-40B4-BE49-F238E27FC236}">
                <a16:creationId xmlns:a16="http://schemas.microsoft.com/office/drawing/2014/main" id="{0F228426-CF81-2046-8520-D8823BD034F9}"/>
              </a:ext>
            </a:extLst>
          </p:cNvPr>
          <p:cNvSpPr>
            <a:spLocks noGrp="1"/>
          </p:cNvSpPr>
          <p:nvPr>
            <p:ph type="body" sz="quarter" idx="16" hasCustomPrompt="1"/>
          </p:nvPr>
        </p:nvSpPr>
        <p:spPr>
          <a:xfrm>
            <a:off x="6476628" y="2454307"/>
            <a:ext cx="1924175" cy="1460500"/>
          </a:xfrm>
        </p:spPr>
        <p:txBody>
          <a:bodyPr/>
          <a:lstStyle>
            <a:lvl1pPr>
              <a:spcAft>
                <a:spcPts val="400"/>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Type a subheading – First level. Type text Second level. Type bullet Third, Fourth and Fifth level </a:t>
            </a:r>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8" name="Text Placeholder 24">
            <a:extLst>
              <a:ext uri="{FF2B5EF4-FFF2-40B4-BE49-F238E27FC236}">
                <a16:creationId xmlns:a16="http://schemas.microsoft.com/office/drawing/2014/main" id="{BE23F920-5C18-B34A-8211-35DA063D9C52}"/>
              </a:ext>
            </a:extLst>
          </p:cNvPr>
          <p:cNvSpPr>
            <a:spLocks noGrp="1"/>
          </p:cNvSpPr>
          <p:nvPr>
            <p:ph type="body" sz="quarter" idx="17"/>
          </p:nvPr>
        </p:nvSpPr>
        <p:spPr>
          <a:xfrm>
            <a:off x="9140595" y="2454307"/>
            <a:ext cx="1924175" cy="1460500"/>
          </a:xfrm>
        </p:spPr>
        <p:txBody>
          <a:bodyPr/>
          <a:lstStyle>
            <a:lvl1pPr>
              <a:spcAft>
                <a:spcPts val="400"/>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a:extLst>
              <a:ext uri="{FF2B5EF4-FFF2-40B4-BE49-F238E27FC236}">
                <a16:creationId xmlns:a16="http://schemas.microsoft.com/office/drawing/2014/main" id="{7B4A37B2-4A9E-0843-BCD6-4733431C4A9F}"/>
              </a:ext>
            </a:extLst>
          </p:cNvPr>
          <p:cNvSpPr>
            <a:spLocks noGrp="1"/>
          </p:cNvSpPr>
          <p:nvPr>
            <p:ph type="title" hasCustomPrompt="1"/>
          </p:nvPr>
        </p:nvSpPr>
        <p:spPr/>
        <p:txBody>
          <a:bodyPr/>
          <a:lstStyle/>
          <a:p>
            <a:r>
              <a:rPr lang="en-GB" dirty="0"/>
              <a:t>Click to add title</a:t>
            </a:r>
          </a:p>
        </p:txBody>
      </p:sp>
      <p:sp>
        <p:nvSpPr>
          <p:cNvPr id="12" name="Subtitle 2">
            <a:extLst>
              <a:ext uri="{FF2B5EF4-FFF2-40B4-BE49-F238E27FC236}">
                <a16:creationId xmlns:a16="http://schemas.microsoft.com/office/drawing/2014/main" id="{F5CCAC0F-B7AD-3249-877F-A0604EDE6319}"/>
              </a:ext>
            </a:extLst>
          </p:cNvPr>
          <p:cNvSpPr>
            <a:spLocks noGrp="1"/>
          </p:cNvSpPr>
          <p:nvPr>
            <p:ph type="subTitle" idx="13" hasCustomPrompt="1"/>
          </p:nvPr>
        </p:nvSpPr>
        <p:spPr>
          <a:xfrm>
            <a:off x="1123229" y="843284"/>
            <a:ext cx="10686952" cy="307777"/>
          </a:xfrm>
        </p:spPr>
        <p:txBody>
          <a:bodyPr wrap="square">
            <a:spAutoFit/>
          </a:bodyPr>
          <a:lstStyle>
            <a:lvl1pPr marL="0" indent="0" algn="l">
              <a:buNone/>
              <a:defRPr sz="2000" b="0" i="0">
                <a:solidFill>
                  <a:schemeClr val="tx1"/>
                </a:solidFill>
                <a:latin typeface="Helvetica Now Text" panose="020B0504030202020204" pitchFamily="34" charset="77"/>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GB" dirty="0"/>
              <a:t>Click to add subhead</a:t>
            </a:r>
            <a:endParaRPr lang="en-US" dirty="0"/>
          </a:p>
        </p:txBody>
      </p:sp>
      <p:sp>
        <p:nvSpPr>
          <p:cNvPr id="10" name="Footer Placeholder 3">
            <a:extLst>
              <a:ext uri="{FF2B5EF4-FFF2-40B4-BE49-F238E27FC236}">
                <a16:creationId xmlns:a16="http://schemas.microsoft.com/office/drawing/2014/main" id="{9854F892-AB36-4B09-BA06-E2630D3DBA77}"/>
              </a:ext>
            </a:extLst>
          </p:cNvPr>
          <p:cNvSpPr>
            <a:spLocks noGrp="1"/>
          </p:cNvSpPr>
          <p:nvPr>
            <p:ph type="ftr" sz="quarter" idx="11"/>
          </p:nvPr>
        </p:nvSpPr>
        <p:spPr>
          <a:xfrm>
            <a:off x="6011954" y="6277284"/>
            <a:ext cx="5038972" cy="365125"/>
          </a:xfrm>
          <a:prstGeom prst="rect">
            <a:avLst/>
          </a:prstGeom>
        </p:spPr>
        <p:txBody>
          <a:bodyPr/>
          <a:lstStyle>
            <a:lvl1pPr>
              <a:defRPr>
                <a:solidFill>
                  <a:schemeClr val="bg1"/>
                </a:solidFill>
              </a:defRPr>
            </a:lvl1pPr>
          </a:lstStyle>
          <a:p>
            <a:r>
              <a:rPr lang="en-GB" sz="550" dirty="0">
                <a:solidFill>
                  <a:schemeClr val="tx1"/>
                </a:solidFill>
              </a:rPr>
              <a:t>Aon’s Cyber Solutions</a:t>
            </a:r>
          </a:p>
          <a:p>
            <a:r>
              <a:rPr lang="en-GB" sz="500" dirty="0">
                <a:solidFill>
                  <a:schemeClr val="tx1"/>
                </a:solidFill>
              </a:rPr>
              <a:t>Proprietary &amp; Confidential</a:t>
            </a:r>
          </a:p>
        </p:txBody>
      </p:sp>
    </p:spTree>
    <p:extLst>
      <p:ext uri="{BB962C8B-B14F-4D97-AF65-F5344CB8AC3E}">
        <p14:creationId xmlns:p14="http://schemas.microsoft.com/office/powerpoint/2010/main" val="393887045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ntent_video">
    <p:bg>
      <p:bgPr>
        <a:solidFill>
          <a:schemeClr val="tx1"/>
        </a:solidFill>
        <a:effectLst/>
      </p:bgPr>
    </p:bg>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78AE1F3-A300-D249-985E-B8178B030478}"/>
              </a:ext>
            </a:extLst>
          </p:cNvPr>
          <p:cNvSpPr>
            <a:spLocks noGrp="1"/>
          </p:cNvSpPr>
          <p:nvPr>
            <p:ph type="media" sz="quarter" idx="10"/>
          </p:nvPr>
        </p:nvSpPr>
        <p:spPr>
          <a:xfrm>
            <a:off x="0" y="0"/>
            <a:ext cx="12192000" cy="6858000"/>
          </a:xfrm>
          <a:solidFill>
            <a:schemeClr val="tx1"/>
          </a:solidFill>
        </p:spPr>
        <p:txBody>
          <a:bodyPr tIns="5486400"/>
          <a:lstStyle>
            <a:lvl1pPr algn="ctr">
              <a:defRPr>
                <a:solidFill>
                  <a:schemeClr val="bg1"/>
                </a:solidFill>
              </a:defRPr>
            </a:lvl1pPr>
          </a:lstStyle>
          <a:p>
            <a:r>
              <a:rPr lang="en-US"/>
              <a:t>Click icon to add media</a:t>
            </a:r>
          </a:p>
        </p:txBody>
      </p:sp>
    </p:spTree>
    <p:extLst>
      <p:ext uri="{BB962C8B-B14F-4D97-AF65-F5344CB8AC3E}">
        <p14:creationId xmlns:p14="http://schemas.microsoft.com/office/powerpoint/2010/main" val="347980443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hank you/Questions">
    <p:bg>
      <p:bgPr>
        <a:solidFill>
          <a:schemeClr val="tx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bg1"/>
                </a:solidFill>
                <a:latin typeface="Helvetica Now Text" panose="020B0504030202020204" pitchFamily="34" charset="77"/>
              </a:defRPr>
            </a:lvl1pPr>
          </a:lstStyle>
          <a:p>
            <a:r>
              <a:rPr lang="en-GB" dirty="0"/>
              <a:t>Legal Copy Helvetica Regular 8/9.6 White</a:t>
            </a:r>
          </a:p>
        </p:txBody>
      </p:sp>
      <p:sp>
        <p:nvSpPr>
          <p:cNvPr id="13" name="Title 12">
            <a:extLst>
              <a:ext uri="{FF2B5EF4-FFF2-40B4-BE49-F238E27FC236}">
                <a16:creationId xmlns:a16="http://schemas.microsoft.com/office/drawing/2014/main" id="{513CAF65-B379-374D-A4D7-0FDEC13CB190}"/>
              </a:ext>
            </a:extLst>
          </p:cNvPr>
          <p:cNvSpPr>
            <a:spLocks noGrp="1"/>
          </p:cNvSpPr>
          <p:nvPr>
            <p:ph type="title" hasCustomPrompt="1"/>
          </p:nvPr>
        </p:nvSpPr>
        <p:spPr>
          <a:xfrm>
            <a:off x="1126303" y="1487624"/>
            <a:ext cx="5299629" cy="692498"/>
          </a:xfrm>
        </p:spPr>
        <p:txBody>
          <a:bodyPr/>
          <a:lstStyle>
            <a:lvl1pPr>
              <a:defRPr sz="4500">
                <a:solidFill>
                  <a:schemeClr val="bg1"/>
                </a:solidFill>
              </a:defRPr>
            </a:lvl1pPr>
          </a:lstStyle>
          <a:p>
            <a:r>
              <a:rPr lang="en-US" dirty="0"/>
              <a:t>Click add title</a:t>
            </a:r>
            <a:endParaRPr lang="en-GB" dirty="0"/>
          </a:p>
        </p:txBody>
      </p:sp>
    </p:spTree>
    <p:extLst>
      <p:ext uri="{BB962C8B-B14F-4D97-AF65-F5344CB8AC3E}">
        <p14:creationId xmlns:p14="http://schemas.microsoft.com/office/powerpoint/2010/main" val="297428436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Contact us">
    <p:bg>
      <p:bgPr>
        <a:solidFill>
          <a:schemeClr val="tx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bg1"/>
                </a:solidFill>
                <a:latin typeface="Helvetica Now Text" panose="020B0504030202020204" pitchFamily="34" charset="77"/>
              </a:defRPr>
            </a:lvl1pPr>
          </a:lstStyle>
          <a:p>
            <a:r>
              <a:rPr lang="en-GB" dirty="0"/>
              <a:t>Legal Copy Helvetica Regular 8/9.6 White</a:t>
            </a:r>
          </a:p>
        </p:txBody>
      </p:sp>
      <p:sp>
        <p:nvSpPr>
          <p:cNvPr id="5" name="Text Placeholder 4">
            <a:extLst>
              <a:ext uri="{FF2B5EF4-FFF2-40B4-BE49-F238E27FC236}">
                <a16:creationId xmlns:a16="http://schemas.microsoft.com/office/drawing/2014/main" id="{76B40883-779E-2041-96B2-246837E86362}"/>
              </a:ext>
            </a:extLst>
          </p:cNvPr>
          <p:cNvSpPr>
            <a:spLocks noGrp="1"/>
          </p:cNvSpPr>
          <p:nvPr>
            <p:ph type="body" sz="quarter" idx="13" hasCustomPrompt="1"/>
          </p:nvPr>
        </p:nvSpPr>
        <p:spPr>
          <a:xfrm>
            <a:off x="1134080" y="1561122"/>
            <a:ext cx="3056399" cy="3898900"/>
          </a:xfrm>
        </p:spPr>
        <p:txBody>
          <a:bodyPr/>
          <a:lstStyle>
            <a:lvl1pPr>
              <a:lnSpc>
                <a:spcPct val="115000"/>
              </a:lnSpc>
              <a:spcBef>
                <a:spcPts val="1250"/>
              </a:spcBef>
              <a:spcAft>
                <a:spcPts val="300"/>
              </a:spcAft>
              <a:defRPr sz="1000" b="1" i="0">
                <a:solidFill>
                  <a:schemeClr val="bg1"/>
                </a:solidFill>
                <a:latin typeface="Helvetica Now Text" panose="020B0504030202020204" pitchFamily="34" charset="77"/>
              </a:defRPr>
            </a:lvl1pPr>
            <a:lvl2pPr>
              <a:lnSpc>
                <a:spcPct val="100000"/>
              </a:lnSpc>
              <a:spcAft>
                <a:spcPts val="0"/>
              </a:spcAft>
              <a:defRPr sz="900">
                <a:solidFill>
                  <a:schemeClr val="bg1"/>
                </a:solidFill>
              </a:defRPr>
            </a:lvl2pPr>
            <a:lvl3pPr marL="0" indent="0">
              <a:lnSpc>
                <a:spcPct val="115000"/>
              </a:lnSpc>
              <a:buNone/>
              <a:tabLst/>
              <a:defRPr sz="500">
                <a:solidFill>
                  <a:schemeClr val="bg1"/>
                </a:solidFill>
              </a:defRPr>
            </a:lvl3pPr>
            <a:lvl4pPr marL="0" indent="0">
              <a:buNone/>
              <a:tabLst/>
              <a:defRPr>
                <a:solidFill>
                  <a:schemeClr val="bg1"/>
                </a:solidFill>
              </a:defRPr>
            </a:lvl4pPr>
            <a:lvl5pPr marL="0" indent="0">
              <a:buNone/>
              <a:tabLst/>
              <a:defRPr>
                <a:solidFill>
                  <a:schemeClr val="bg1"/>
                </a:solidFill>
              </a:defRPr>
            </a:lvl5pPr>
          </a:lstStyle>
          <a:p>
            <a:pPr lvl="0"/>
            <a:r>
              <a:rPr lang="en-US" dirty="0"/>
              <a:t>Click to add bold text First Level. Click to add text Second level. Click to add small text Third level</a:t>
            </a:r>
          </a:p>
          <a:p>
            <a:pPr lvl="1"/>
            <a:r>
              <a:rPr lang="en-US" dirty="0"/>
              <a:t>Second level</a:t>
            </a:r>
          </a:p>
          <a:p>
            <a:pPr lvl="2"/>
            <a:r>
              <a:rPr lang="en-US" dirty="0"/>
              <a:t>Third level</a:t>
            </a:r>
          </a:p>
        </p:txBody>
      </p:sp>
    </p:spTree>
    <p:extLst>
      <p:ext uri="{BB962C8B-B14F-4D97-AF65-F5344CB8AC3E}">
        <p14:creationId xmlns:p14="http://schemas.microsoft.com/office/powerpoint/2010/main" val="330454371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3.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21" Type="http://schemas.openxmlformats.org/officeDocument/2006/relationships/slideLayout" Target="../slideLayouts/slideLayout54.xml"/><Relationship Id="rId34" Type="http://schemas.openxmlformats.org/officeDocument/2006/relationships/theme" Target="../theme/theme2.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37" Type="http://schemas.openxmlformats.org/officeDocument/2006/relationships/image" Target="../media/image3.svg"/><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36" Type="http://schemas.openxmlformats.org/officeDocument/2006/relationships/image" Target="../media/image2.svg"/><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35" Type="http://schemas.openxmlformats.org/officeDocument/2006/relationships/image" Target="../media/image1.png"/><Relationship Id="rId8" Type="http://schemas.openxmlformats.org/officeDocument/2006/relationships/slideLayout" Target="../slideLayouts/slideLayout41.xml"/><Relationship Id="rId3"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38" Type="http://schemas.openxmlformats.org/officeDocument/2006/relationships/image" Target="../media/image3.svg"/><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37" Type="http://schemas.openxmlformats.org/officeDocument/2006/relationships/image" Target="../media/image2.svg"/><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image" Target="../media/image1.png"/><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theme" Target="../theme/theme3.xml"/><Relationship Id="rId8" Type="http://schemas.openxmlformats.org/officeDocument/2006/relationships/slideLayout" Target="../slideLayouts/slideLayout74.xml"/><Relationship Id="rId3"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23229" y="468192"/>
            <a:ext cx="10686953" cy="325154"/>
          </a:xfrm>
          <a:prstGeom prst="rect">
            <a:avLst/>
          </a:prstGeom>
        </p:spPr>
        <p:txBody>
          <a:bodyPr vert="horz" wrap="square" lIns="0" tIns="0" rIns="0" bIns="0" rtlCol="0" anchor="t">
            <a:spAutoFit/>
          </a:bodyPr>
          <a:lstStyle/>
          <a:p>
            <a:r>
              <a:rPr lang="en-US"/>
              <a:t>Click to edit Master title style</a:t>
            </a:r>
            <a:endParaRPr lang="en-US" dirty="0"/>
          </a:p>
        </p:txBody>
      </p:sp>
      <p:sp>
        <p:nvSpPr>
          <p:cNvPr id="3" name="Text Placeholder 2"/>
          <p:cNvSpPr>
            <a:spLocks noGrp="1"/>
          </p:cNvSpPr>
          <p:nvPr>
            <p:ph type="body" idx="1"/>
          </p:nvPr>
        </p:nvSpPr>
        <p:spPr>
          <a:xfrm>
            <a:off x="1130705" y="1561984"/>
            <a:ext cx="10679476" cy="443957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409440" y="6261102"/>
            <a:ext cx="403815" cy="365125"/>
          </a:xfrm>
          <a:prstGeom prst="rect">
            <a:avLst/>
          </a:prstGeom>
        </p:spPr>
        <p:txBody>
          <a:bodyPr vert="horz" lIns="0" tIns="0" rIns="0" bIns="0" rtlCol="0" anchor="ctr">
            <a:noAutofit/>
          </a:bodyPr>
          <a:lstStyle>
            <a:lvl1pPr algn="r">
              <a:defRPr sz="650" b="0" i="0">
                <a:solidFill>
                  <a:schemeClr val="tx1"/>
                </a:solidFill>
                <a:latin typeface="Helvetica Now Text" panose="020B0504030202020204" pitchFamily="34" charset="77"/>
              </a:defRPr>
            </a:lvl1pPr>
          </a:lstStyle>
          <a:p>
            <a:fld id="{91D568E7-61F5-D04E-995D-81EF41C01A2A}" type="slidenum">
              <a:rPr lang="en-GB" smtClean="0"/>
              <a:pPr/>
              <a:t>‹#›</a:t>
            </a:fld>
            <a:endParaRPr lang="en-GB" dirty="0"/>
          </a:p>
        </p:txBody>
      </p:sp>
      <p:pic>
        <p:nvPicPr>
          <p:cNvPr id="11" name="Graphic 10">
            <a:extLst>
              <a:ext uri="{FF2B5EF4-FFF2-40B4-BE49-F238E27FC236}">
                <a16:creationId xmlns:a16="http://schemas.microsoft.com/office/drawing/2014/main" id="{557DFC23-30F6-2F4F-B859-0F55E0D7550E}"/>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379189" y="6241999"/>
            <a:ext cx="632593" cy="239344"/>
          </a:xfrm>
          <a:prstGeom prst="rect">
            <a:avLst/>
          </a:prstGeom>
        </p:spPr>
      </p:pic>
      <p:sp>
        <p:nvSpPr>
          <p:cNvPr id="4" name="Footer Placeholder 3">
            <a:extLst>
              <a:ext uri="{FF2B5EF4-FFF2-40B4-BE49-F238E27FC236}">
                <a16:creationId xmlns:a16="http://schemas.microsoft.com/office/drawing/2014/main" id="{669AB973-A2B1-A840-82A8-D85DCE1A2D09}"/>
              </a:ext>
            </a:extLst>
          </p:cNvPr>
          <p:cNvSpPr>
            <a:spLocks noGrp="1"/>
          </p:cNvSpPr>
          <p:nvPr>
            <p:ph type="ftr" sz="quarter" idx="3"/>
          </p:nvPr>
        </p:nvSpPr>
        <p:spPr>
          <a:xfrm>
            <a:off x="6011955" y="6277286"/>
            <a:ext cx="5038972" cy="365125"/>
          </a:xfrm>
          <a:prstGeom prst="rect">
            <a:avLst/>
          </a:prstGeom>
        </p:spPr>
        <p:txBody>
          <a:bodyPr vert="horz" wrap="square" lIns="0" tIns="0" rIns="0" bIns="0" rtlCol="0" anchor="ctr"/>
          <a:lstStyle>
            <a:lvl1pPr marL="0" marR="0" indent="0" algn="r" defTabSz="742913" rtl="0" eaLnBrk="1" fontAlgn="auto" latinLnBrk="0" hangingPunct="1">
              <a:lnSpc>
                <a:spcPct val="100000"/>
              </a:lnSpc>
              <a:spcBef>
                <a:spcPts val="0"/>
              </a:spcBef>
              <a:spcAft>
                <a:spcPts val="0"/>
              </a:spcAft>
              <a:buClrTx/>
              <a:buSzTx/>
              <a:buFontTx/>
              <a:buNone/>
              <a:tabLst/>
              <a:defRPr sz="325" b="0" i="0">
                <a:solidFill>
                  <a:schemeClr val="tx1"/>
                </a:solidFill>
                <a:latin typeface="Helvetica Now Text" panose="020B0504030202020204" pitchFamily="34" charset="77"/>
              </a:defRPr>
            </a:lvl1pPr>
          </a:lstStyle>
          <a:p>
            <a:r>
              <a:rPr lang="en-GB" dirty="0"/>
              <a:t>Legal Copy Helvetica Regular 8/9.6 Black</a:t>
            </a:r>
          </a:p>
        </p:txBody>
      </p:sp>
      <p:pic>
        <p:nvPicPr>
          <p:cNvPr id="7" name="Graphic 6">
            <a:extLst>
              <a:ext uri="{FF2B5EF4-FFF2-40B4-BE49-F238E27FC236}">
                <a16:creationId xmlns:a16="http://schemas.microsoft.com/office/drawing/2014/main" id="{790E6EBC-7759-48E5-82ED-7C1B773BFAA3}"/>
              </a:ext>
            </a:extLst>
          </p:cNvPr>
          <p:cNvPicPr>
            <a:picLocks noChangeAspect="1"/>
          </p:cNvPicPr>
          <p:nvPr/>
        </p:nvPicPr>
        <p:blipFill>
          <a:blip r:embed="rId35">
            <a:extLst>
              <a:ext uri="{96DAC541-7B7A-43D3-8B79-37D633B846F1}">
                <asvg:svgBlip xmlns:asvg="http://schemas.microsoft.com/office/drawing/2016/SVG/main" r:embed="rId37"/>
              </a:ext>
            </a:extLst>
          </a:blip>
          <a:stretch>
            <a:fillRect/>
          </a:stretch>
        </p:blipFill>
        <p:spPr>
          <a:xfrm>
            <a:off x="379189" y="6241999"/>
            <a:ext cx="632593" cy="239344"/>
          </a:xfrm>
          <a:prstGeom prst="rect">
            <a:avLst/>
          </a:prstGeom>
        </p:spPr>
      </p:pic>
      <p:pic>
        <p:nvPicPr>
          <p:cNvPr id="8" name="Graphic 7">
            <a:extLst>
              <a:ext uri="{FF2B5EF4-FFF2-40B4-BE49-F238E27FC236}">
                <a16:creationId xmlns:a16="http://schemas.microsoft.com/office/drawing/2014/main" id="{867E754D-C158-4209-A383-3E65F7D7D1C2}"/>
              </a:ext>
            </a:extLst>
          </p:cNvPr>
          <p:cNvPicPr>
            <a:picLocks noChangeAspect="1"/>
          </p:cNvPicPr>
          <p:nvPr/>
        </p:nvPicPr>
        <p:blipFill>
          <a:blip r:embed="rId35">
            <a:extLst>
              <a:ext uri="{96DAC541-7B7A-43D3-8B79-37D633B846F1}">
                <asvg:svgBlip xmlns:asvg="http://schemas.microsoft.com/office/drawing/2016/SVG/main" r:embed="rId37"/>
              </a:ext>
            </a:extLst>
          </a:blip>
          <a:stretch>
            <a:fillRect/>
          </a:stretch>
        </p:blipFill>
        <p:spPr>
          <a:xfrm>
            <a:off x="379189" y="6241999"/>
            <a:ext cx="632593" cy="239344"/>
          </a:xfrm>
          <a:prstGeom prst="rect">
            <a:avLst/>
          </a:prstGeom>
        </p:spPr>
      </p:pic>
      <p:pic>
        <p:nvPicPr>
          <p:cNvPr id="9" name="Graphic 8">
            <a:extLst>
              <a:ext uri="{FF2B5EF4-FFF2-40B4-BE49-F238E27FC236}">
                <a16:creationId xmlns:a16="http://schemas.microsoft.com/office/drawing/2014/main" id="{A6E678AC-A5A0-4B8B-B473-0FD963208D2D}"/>
              </a:ext>
            </a:extLst>
          </p:cNvPr>
          <p:cNvPicPr>
            <a:picLocks noChangeAspect="1"/>
          </p:cNvPicPr>
          <p:nvPr userDrawn="1"/>
        </p:nvPicPr>
        <p:blipFill>
          <a:blip r:embed="rId35">
            <a:extLst>
              <a:ext uri="{96DAC541-7B7A-43D3-8B79-37D633B846F1}">
                <asvg:svgBlip xmlns:asvg="http://schemas.microsoft.com/office/drawing/2016/SVG/main" r:embed="rId37"/>
              </a:ext>
            </a:extLst>
          </a:blip>
          <a:stretch>
            <a:fillRect/>
          </a:stretch>
        </p:blipFill>
        <p:spPr>
          <a:xfrm>
            <a:off x="379189" y="6241999"/>
            <a:ext cx="632593" cy="239344"/>
          </a:xfrm>
          <a:prstGeom prst="rect">
            <a:avLst/>
          </a:prstGeom>
        </p:spPr>
      </p:pic>
    </p:spTree>
    <p:extLst>
      <p:ext uri="{BB962C8B-B14F-4D97-AF65-F5344CB8AC3E}">
        <p14:creationId xmlns:p14="http://schemas.microsoft.com/office/powerpoint/2010/main" val="3784878942"/>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 id="2147483716" r:id="rId21"/>
    <p:sldLayoutId id="2147483717" r:id="rId22"/>
    <p:sldLayoutId id="2147483718" r:id="rId23"/>
    <p:sldLayoutId id="2147483719" r:id="rId24"/>
    <p:sldLayoutId id="2147483720" r:id="rId25"/>
    <p:sldLayoutId id="2147483721" r:id="rId26"/>
    <p:sldLayoutId id="2147483722" r:id="rId27"/>
    <p:sldLayoutId id="2147483723" r:id="rId28"/>
    <p:sldLayoutId id="2147483724" r:id="rId29"/>
    <p:sldLayoutId id="2147483725" r:id="rId30"/>
    <p:sldLayoutId id="2147483726" r:id="rId31"/>
    <p:sldLayoutId id="2147483727" r:id="rId32"/>
    <p:sldLayoutId id="2147483728" r:id="rId33"/>
  </p:sldLayoutIdLst>
  <p:hf hdr="0" dt="0"/>
  <p:txStyles>
    <p:titleStyle>
      <a:lvl1pPr algn="l" defTabSz="742913" rtl="0" eaLnBrk="1" latinLnBrk="0" hangingPunct="1">
        <a:lnSpc>
          <a:spcPct val="100000"/>
        </a:lnSpc>
        <a:spcBef>
          <a:spcPct val="0"/>
        </a:spcBef>
        <a:buNone/>
        <a:defRPr sz="2113" b="1" i="0" kern="1200" spc="-12" baseline="0">
          <a:solidFill>
            <a:schemeClr val="tx1"/>
          </a:solidFill>
          <a:latin typeface="Helvetica Now Text" panose="020B0504030202020204" pitchFamily="34" charset="77"/>
          <a:ea typeface="+mj-ea"/>
          <a:cs typeface="+mj-cs"/>
        </a:defRPr>
      </a:lvl1pPr>
    </p:titleStyle>
    <p:bodyStyle>
      <a:lvl1pPr marL="0" indent="0" algn="l" defTabSz="742913" rtl="0" eaLnBrk="1" latinLnBrk="0" hangingPunct="1">
        <a:lnSpc>
          <a:spcPct val="100000"/>
        </a:lnSpc>
        <a:spcBef>
          <a:spcPts val="0"/>
        </a:spcBef>
        <a:spcAft>
          <a:spcPts val="569"/>
        </a:spcAft>
        <a:buFont typeface="Arial" panose="020B0604020202020204" pitchFamily="34" charset="0"/>
        <a:buNone/>
        <a:tabLst/>
        <a:defRPr sz="1219" b="1" i="0" kern="1200">
          <a:solidFill>
            <a:schemeClr val="tx1"/>
          </a:solidFill>
          <a:latin typeface="Helvetica Now Text" panose="020B0504030202020204" pitchFamily="34" charset="77"/>
          <a:ea typeface="+mn-ea"/>
          <a:cs typeface="+mn-cs"/>
        </a:defRPr>
      </a:lvl1pPr>
      <a:lvl2pPr marL="0" indent="0" algn="l" defTabSz="742913" rtl="0" eaLnBrk="1" latinLnBrk="0" hangingPunct="1">
        <a:lnSpc>
          <a:spcPct val="117000"/>
        </a:lnSpc>
        <a:spcBef>
          <a:spcPts val="0"/>
        </a:spcBef>
        <a:spcAft>
          <a:spcPts val="406"/>
        </a:spcAft>
        <a:buFont typeface="Arial" panose="020B0604020202020204" pitchFamily="34" charset="0"/>
        <a:buNone/>
        <a:tabLst/>
        <a:defRPr sz="813" b="0" i="0" kern="1200">
          <a:solidFill>
            <a:schemeClr val="tx1"/>
          </a:solidFill>
          <a:latin typeface="Helvetica Now Text" panose="020B0504030202020204" pitchFamily="34" charset="77"/>
          <a:ea typeface="+mn-ea"/>
          <a:cs typeface="+mn-cs"/>
        </a:defRPr>
      </a:lvl2pPr>
      <a:lvl3pPr marL="103188" indent="-103188" algn="l" defTabSz="742913" rtl="0" eaLnBrk="1" latinLnBrk="0" hangingPunct="1">
        <a:lnSpc>
          <a:spcPct val="117000"/>
        </a:lnSpc>
        <a:spcBef>
          <a:spcPts val="0"/>
        </a:spcBef>
        <a:buClr>
          <a:schemeClr val="tx1"/>
        </a:buClr>
        <a:buFont typeface="Helvetica Neue Condensed Bold" panose="02000503000000020004" pitchFamily="2" charset="0"/>
        <a:buChar char="•"/>
        <a:tabLst/>
        <a:defRPr sz="813" b="0" i="0" kern="1200">
          <a:solidFill>
            <a:schemeClr val="tx1"/>
          </a:solidFill>
          <a:latin typeface="Helvetica Now Text" panose="020B0504030202020204" pitchFamily="34" charset="77"/>
          <a:ea typeface="+mn-ea"/>
          <a:cs typeface="+mn-cs"/>
        </a:defRPr>
      </a:lvl3pPr>
      <a:lvl4pPr marL="211741" indent="-103188" algn="l" defTabSz="742913" rtl="0" eaLnBrk="1" latinLnBrk="0" hangingPunct="1">
        <a:lnSpc>
          <a:spcPct val="117000"/>
        </a:lnSpc>
        <a:spcBef>
          <a:spcPts val="0"/>
        </a:spcBef>
        <a:buClr>
          <a:schemeClr val="tx1"/>
        </a:buClr>
        <a:buSzPct val="80000"/>
        <a:buFont typeface="System Font Regular"/>
        <a:buChar char="○"/>
        <a:tabLst/>
        <a:defRPr sz="813" b="0" i="0" kern="1200">
          <a:solidFill>
            <a:schemeClr val="tx1"/>
          </a:solidFill>
          <a:latin typeface="Helvetica Now Text" panose="020B0504030202020204" pitchFamily="34" charset="77"/>
          <a:ea typeface="+mn-ea"/>
          <a:cs typeface="+mn-cs"/>
        </a:defRPr>
      </a:lvl4pPr>
      <a:lvl5pPr marL="371475" indent="-154781" algn="l" defTabSz="742913" rtl="0" eaLnBrk="1" latinLnBrk="0" hangingPunct="1">
        <a:lnSpc>
          <a:spcPct val="117000"/>
        </a:lnSpc>
        <a:spcBef>
          <a:spcPts val="0"/>
        </a:spcBef>
        <a:buClr>
          <a:schemeClr val="tx1"/>
        </a:buClr>
        <a:buFont typeface="System Font Regular"/>
        <a:buChar char="—"/>
        <a:tabLst/>
        <a:defRPr sz="813" b="0" i="0" kern="1200">
          <a:solidFill>
            <a:schemeClr val="tx1"/>
          </a:solidFill>
          <a:latin typeface="Helvetica Now Text" panose="020B0504030202020204" pitchFamily="34" charset="77"/>
          <a:ea typeface="+mn-ea"/>
          <a:cs typeface="+mn-cs"/>
        </a:defRPr>
      </a:lvl5pPr>
      <a:lvl6pPr marL="487303" indent="-108347" algn="l" defTabSz="742913" rtl="0" eaLnBrk="1" latinLnBrk="0" hangingPunct="1">
        <a:lnSpc>
          <a:spcPct val="117000"/>
        </a:lnSpc>
        <a:spcBef>
          <a:spcPts val="0"/>
        </a:spcBef>
        <a:buClr>
          <a:schemeClr val="tx1"/>
        </a:buClr>
        <a:buFont typeface="System Font Regular"/>
        <a:buChar char="–"/>
        <a:tabLst/>
        <a:defRPr sz="813" b="0" i="0" kern="1200">
          <a:solidFill>
            <a:schemeClr val="tx1"/>
          </a:solidFill>
          <a:latin typeface="Helvetica Now Text" panose="020B0504030202020204" pitchFamily="34" charset="77"/>
          <a:ea typeface="+mn-ea"/>
          <a:cs typeface="+mn-cs"/>
        </a:defRPr>
      </a:lvl6pPr>
      <a:lvl7pPr marL="0" indent="0" algn="l" defTabSz="742913" rtl="0" eaLnBrk="1" latinLnBrk="0" hangingPunct="1">
        <a:lnSpc>
          <a:spcPct val="117000"/>
        </a:lnSpc>
        <a:spcBef>
          <a:spcPts val="0"/>
        </a:spcBef>
        <a:buFont typeface="Arial" panose="020B0604020202020204" pitchFamily="34" charset="0"/>
        <a:buNone/>
        <a:tabLst/>
        <a:defRPr sz="813" b="0" i="0" kern="1200">
          <a:solidFill>
            <a:schemeClr val="tx1"/>
          </a:solidFill>
          <a:latin typeface="Helvetica Now Text" panose="020B0504030202020204" pitchFamily="34" charset="77"/>
          <a:ea typeface="+mn-ea"/>
          <a:cs typeface="+mn-cs"/>
        </a:defRPr>
      </a:lvl7pPr>
      <a:lvl8pPr marL="0" indent="0" algn="l" defTabSz="742913" rtl="0" eaLnBrk="1" latinLnBrk="0" hangingPunct="1">
        <a:lnSpc>
          <a:spcPct val="117000"/>
        </a:lnSpc>
        <a:spcBef>
          <a:spcPts val="0"/>
        </a:spcBef>
        <a:buFont typeface="Arial" panose="020B0604020202020204" pitchFamily="34" charset="0"/>
        <a:buNone/>
        <a:tabLst/>
        <a:defRPr sz="813" b="0" i="0" kern="1200">
          <a:solidFill>
            <a:schemeClr val="tx1"/>
          </a:solidFill>
          <a:latin typeface="Helvetica Now Text" panose="020B0504030202020204" pitchFamily="34" charset="77"/>
          <a:ea typeface="+mn-ea"/>
          <a:cs typeface="+mn-cs"/>
        </a:defRPr>
      </a:lvl8pPr>
      <a:lvl9pPr marL="0" indent="0" algn="l" defTabSz="742913" rtl="0" eaLnBrk="1" latinLnBrk="0" hangingPunct="1">
        <a:lnSpc>
          <a:spcPct val="117000"/>
        </a:lnSpc>
        <a:spcBef>
          <a:spcPts val="0"/>
        </a:spcBef>
        <a:buFont typeface="Arial" panose="020B0604020202020204" pitchFamily="34" charset="0"/>
        <a:buNone/>
        <a:tabLst/>
        <a:defRPr sz="813" b="0" i="0" kern="1200">
          <a:solidFill>
            <a:schemeClr val="tx1"/>
          </a:solidFill>
          <a:latin typeface="Helvetica Now Text" panose="020B0504030202020204" pitchFamily="34" charset="77"/>
          <a:ea typeface="+mn-ea"/>
          <a:cs typeface="+mn-cs"/>
        </a:defRPr>
      </a:lvl9pPr>
    </p:bodyStyle>
    <p:otherStyle>
      <a:defPPr>
        <a:defRPr lang="en-US"/>
      </a:defPPr>
      <a:lvl1pPr marL="0" algn="l" defTabSz="742913" rtl="0" eaLnBrk="1" latinLnBrk="0" hangingPunct="1">
        <a:defRPr sz="1463" kern="1200">
          <a:solidFill>
            <a:schemeClr val="tx1"/>
          </a:solidFill>
          <a:latin typeface="+mn-lt"/>
          <a:ea typeface="+mn-ea"/>
          <a:cs typeface="+mn-cs"/>
        </a:defRPr>
      </a:lvl1pPr>
      <a:lvl2pPr marL="371456" algn="l" defTabSz="742913" rtl="0" eaLnBrk="1" latinLnBrk="0" hangingPunct="1">
        <a:defRPr sz="1463" kern="1200">
          <a:solidFill>
            <a:schemeClr val="tx1"/>
          </a:solidFill>
          <a:latin typeface="+mn-lt"/>
          <a:ea typeface="+mn-ea"/>
          <a:cs typeface="+mn-cs"/>
        </a:defRPr>
      </a:lvl2pPr>
      <a:lvl3pPr marL="742913" algn="l" defTabSz="742913" rtl="0" eaLnBrk="1" latinLnBrk="0" hangingPunct="1">
        <a:defRPr sz="1463" kern="1200">
          <a:solidFill>
            <a:schemeClr val="tx1"/>
          </a:solidFill>
          <a:latin typeface="+mn-lt"/>
          <a:ea typeface="+mn-ea"/>
          <a:cs typeface="+mn-cs"/>
        </a:defRPr>
      </a:lvl3pPr>
      <a:lvl4pPr marL="1114370" algn="l" defTabSz="742913" rtl="0" eaLnBrk="1" latinLnBrk="0" hangingPunct="1">
        <a:defRPr sz="1463" kern="1200">
          <a:solidFill>
            <a:schemeClr val="tx1"/>
          </a:solidFill>
          <a:latin typeface="+mn-lt"/>
          <a:ea typeface="+mn-ea"/>
          <a:cs typeface="+mn-cs"/>
        </a:defRPr>
      </a:lvl4pPr>
      <a:lvl5pPr marL="1485826" algn="l" defTabSz="742913" rtl="0" eaLnBrk="1" latinLnBrk="0" hangingPunct="1">
        <a:defRPr sz="1463" kern="1200">
          <a:solidFill>
            <a:schemeClr val="tx1"/>
          </a:solidFill>
          <a:latin typeface="+mn-lt"/>
          <a:ea typeface="+mn-ea"/>
          <a:cs typeface="+mn-cs"/>
        </a:defRPr>
      </a:lvl5pPr>
      <a:lvl6pPr marL="1857282" algn="l" defTabSz="742913" rtl="0" eaLnBrk="1" latinLnBrk="0" hangingPunct="1">
        <a:defRPr sz="1463" kern="1200">
          <a:solidFill>
            <a:schemeClr val="tx1"/>
          </a:solidFill>
          <a:latin typeface="+mn-lt"/>
          <a:ea typeface="+mn-ea"/>
          <a:cs typeface="+mn-cs"/>
        </a:defRPr>
      </a:lvl6pPr>
      <a:lvl7pPr marL="2228739" algn="l" defTabSz="742913" rtl="0" eaLnBrk="1" latinLnBrk="0" hangingPunct="1">
        <a:defRPr sz="1463" kern="1200">
          <a:solidFill>
            <a:schemeClr val="tx1"/>
          </a:solidFill>
          <a:latin typeface="+mn-lt"/>
          <a:ea typeface="+mn-ea"/>
          <a:cs typeface="+mn-cs"/>
        </a:defRPr>
      </a:lvl7pPr>
      <a:lvl8pPr marL="2600195" algn="l" defTabSz="742913" rtl="0" eaLnBrk="1" latinLnBrk="0" hangingPunct="1">
        <a:defRPr sz="1463" kern="1200">
          <a:solidFill>
            <a:schemeClr val="tx1"/>
          </a:solidFill>
          <a:latin typeface="+mn-lt"/>
          <a:ea typeface="+mn-ea"/>
          <a:cs typeface="+mn-cs"/>
        </a:defRPr>
      </a:lvl8pPr>
      <a:lvl9pPr marL="2971651" algn="l" defTabSz="742913" rtl="0" eaLnBrk="1" latinLnBrk="0" hangingPunct="1">
        <a:defRPr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03" orient="horz" pos="7560">
          <p15:clr>
            <a:srgbClr val="F26B43"/>
          </p15:clr>
        </p15:guide>
        <p15:guide id="104" pos="591">
          <p15:clr>
            <a:srgbClr val="F26B43"/>
          </p15:clr>
        </p15:guide>
        <p15:guide id="105" pos="1180">
          <p15:clr>
            <a:srgbClr val="F26B43"/>
          </p15:clr>
        </p15:guide>
        <p15:guide id="106" pos="1771">
          <p15:clr>
            <a:srgbClr val="F26B43"/>
          </p15:clr>
        </p15:guide>
        <p15:guide id="107" pos="2359">
          <p15:clr>
            <a:srgbClr val="F26B43"/>
          </p15:clr>
        </p15:guide>
        <p15:guide id="108" pos="2951">
          <p15:clr>
            <a:srgbClr val="F26B43"/>
          </p15:clr>
        </p15:guide>
        <p15:guide id="109" pos="3541">
          <p15:clr>
            <a:srgbClr val="F26B43"/>
          </p15:clr>
        </p15:guide>
        <p15:guide id="110" pos="4133">
          <p15:clr>
            <a:srgbClr val="F26B43"/>
          </p15:clr>
        </p15:guide>
        <p15:guide id="111" pos="5313">
          <p15:clr>
            <a:srgbClr val="F26B43"/>
          </p15:clr>
        </p15:guide>
        <p15:guide id="112" pos="4725">
          <p15:clr>
            <a:srgbClr val="F26B43"/>
          </p15:clr>
        </p15:guide>
        <p15:guide id="113" pos="5905">
          <p15:clr>
            <a:srgbClr val="F26B43"/>
          </p15:clr>
        </p15:guide>
        <p15:guide id="114" pos="6497">
          <p15:clr>
            <a:srgbClr val="F26B43"/>
          </p15:clr>
        </p15:guide>
        <p15:guide id="115" pos="7086">
          <p15:clr>
            <a:srgbClr val="F26B43"/>
          </p15:clr>
        </p15:guide>
        <p15:guide id="116" pos="7678">
          <p15:clr>
            <a:srgbClr val="F26B43"/>
          </p15:clr>
        </p15:guide>
        <p15:guide id="117" pos="8270">
          <p15:clr>
            <a:srgbClr val="F26B43"/>
          </p15:clr>
        </p15:guide>
        <p15:guide id="118" pos="8858">
          <p15:clr>
            <a:srgbClr val="F26B43"/>
          </p15:clr>
        </p15:guide>
        <p15:guide id="119" pos="9450">
          <p15:clr>
            <a:srgbClr val="F26B43"/>
          </p15:clr>
        </p15:guide>
        <p15:guide id="120" pos="10042">
          <p15:clr>
            <a:srgbClr val="F26B43"/>
          </p15:clr>
        </p15:guide>
        <p15:guide id="121" pos="10630">
          <p15:clr>
            <a:srgbClr val="F26B43"/>
          </p15:clr>
        </p15:guide>
        <p15:guide id="122" pos="11222">
          <p15:clr>
            <a:srgbClr val="F26B43"/>
          </p15:clr>
        </p15:guide>
        <p15:guide id="123" pos="11814">
          <p15:clr>
            <a:srgbClr val="F26B43"/>
          </p15:clr>
        </p15:guide>
        <p15:guide id="124" pos="12402">
          <p15:clr>
            <a:srgbClr val="F26B43"/>
          </p15:clr>
        </p15:guide>
        <p15:guide id="125" pos="12994">
          <p15:clr>
            <a:srgbClr val="F26B43"/>
          </p15:clr>
        </p15:guide>
        <p15:guide id="126" pos="13584">
          <p15:clr>
            <a:srgbClr val="F26B43"/>
          </p15:clr>
        </p15:guide>
        <p15:guide id="127" pos="14175">
          <p15:clr>
            <a:srgbClr val="F26B43"/>
          </p15:clr>
        </p15:guide>
        <p15:guide id="128" pos="14767">
          <p15:clr>
            <a:srgbClr val="F26B43"/>
          </p15:clr>
        </p15:guide>
        <p15:guide id="129" pos="15359">
          <p15:clr>
            <a:srgbClr val="F26B43"/>
          </p15:clr>
        </p15:guide>
        <p15:guide id="130" pos="15947">
          <p15:clr>
            <a:srgbClr val="F26B43"/>
          </p15:clr>
        </p15:guide>
        <p15:guide id="131" pos="16539">
          <p15:clr>
            <a:srgbClr val="F26B43"/>
          </p15:clr>
        </p15:guide>
        <p15:guide id="132" pos="17131">
          <p15:clr>
            <a:srgbClr val="F26B43"/>
          </p15:clr>
        </p15:guide>
        <p15:guide id="133" pos="17719">
          <p15:clr>
            <a:srgbClr val="F26B43"/>
          </p15:clr>
        </p15:guide>
        <p15:guide id="134" pos="18311">
          <p15:clr>
            <a:srgbClr val="F26B43"/>
          </p15:clr>
        </p15:guide>
        <p15:guide id="135" orient="horz" pos="576">
          <p15:clr>
            <a:srgbClr val="F26B43"/>
          </p15:clr>
        </p15:guide>
        <p15:guide id="136" orient="horz" pos="8158">
          <p15:clr>
            <a:srgbClr val="F26B43"/>
          </p15:clr>
        </p15:guide>
        <p15:guide id="137" orient="horz" pos="1968">
          <p15:clr>
            <a:srgbClr val="F26B43"/>
          </p15:clr>
        </p15:guide>
        <p15:guide id="138" orient="horz" pos="11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23229" y="468192"/>
            <a:ext cx="10686952" cy="400110"/>
          </a:xfrm>
          <a:prstGeom prst="rect">
            <a:avLst/>
          </a:prstGeom>
        </p:spPr>
        <p:txBody>
          <a:bodyPr vert="horz" wrap="square" lIns="0" tIns="0" rIns="0" bIns="0" rtlCol="0" anchor="t">
            <a:spAutoFit/>
          </a:bodyPr>
          <a:lstStyle/>
          <a:p>
            <a:r>
              <a:rPr lang="en-US"/>
              <a:t>Click to edit Master title style</a:t>
            </a:r>
            <a:endParaRPr lang="en-US" dirty="0"/>
          </a:p>
        </p:txBody>
      </p:sp>
      <p:sp>
        <p:nvSpPr>
          <p:cNvPr id="3" name="Text Placeholder 2"/>
          <p:cNvSpPr>
            <a:spLocks noGrp="1"/>
          </p:cNvSpPr>
          <p:nvPr>
            <p:ph type="body" idx="1"/>
          </p:nvPr>
        </p:nvSpPr>
        <p:spPr>
          <a:xfrm>
            <a:off x="1130705" y="1561982"/>
            <a:ext cx="10679476" cy="443957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409440" y="6261100"/>
            <a:ext cx="403815" cy="365125"/>
          </a:xfrm>
          <a:prstGeom prst="rect">
            <a:avLst/>
          </a:prstGeom>
        </p:spPr>
        <p:txBody>
          <a:bodyPr vert="horz" lIns="0" tIns="0" rIns="0" bIns="0" rtlCol="0" anchor="ctr">
            <a:noAutofit/>
          </a:bodyPr>
          <a:lstStyle>
            <a:lvl1pPr algn="r">
              <a:defRPr sz="800" b="0" i="0">
                <a:solidFill>
                  <a:schemeClr val="tx1"/>
                </a:solidFill>
                <a:latin typeface="Helvetica Now Text" panose="020B0504030202020204" pitchFamily="34" charset="77"/>
              </a:defRPr>
            </a:lvl1pPr>
          </a:lstStyle>
          <a:p>
            <a:fld id="{91D568E7-61F5-D04E-995D-81EF41C01A2A}" type="slidenum">
              <a:rPr lang="en-GB" smtClean="0"/>
              <a:pPr/>
              <a:t>‹#›</a:t>
            </a:fld>
            <a:endParaRPr lang="en-GB" dirty="0"/>
          </a:p>
        </p:txBody>
      </p:sp>
      <p:pic>
        <p:nvPicPr>
          <p:cNvPr id="11" name="Graphic 10">
            <a:extLst>
              <a:ext uri="{FF2B5EF4-FFF2-40B4-BE49-F238E27FC236}">
                <a16:creationId xmlns:a16="http://schemas.microsoft.com/office/drawing/2014/main" id="{557DFC23-30F6-2F4F-B859-0F55E0D7550E}"/>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379189" y="6241999"/>
            <a:ext cx="632593" cy="239344"/>
          </a:xfrm>
          <a:prstGeom prst="rect">
            <a:avLst/>
          </a:prstGeom>
        </p:spPr>
      </p:pic>
      <p:sp>
        <p:nvSpPr>
          <p:cNvPr id="4" name="Footer Placeholder 3">
            <a:extLst>
              <a:ext uri="{FF2B5EF4-FFF2-40B4-BE49-F238E27FC236}">
                <a16:creationId xmlns:a16="http://schemas.microsoft.com/office/drawing/2014/main" id="{669AB973-A2B1-A840-82A8-D85DCE1A2D09}"/>
              </a:ext>
            </a:extLst>
          </p:cNvPr>
          <p:cNvSpPr>
            <a:spLocks noGrp="1"/>
          </p:cNvSpPr>
          <p:nvPr>
            <p:ph type="ftr" sz="quarter" idx="3"/>
          </p:nvPr>
        </p:nvSpPr>
        <p:spPr>
          <a:xfrm>
            <a:off x="6011954" y="6277284"/>
            <a:ext cx="5038972" cy="365125"/>
          </a:xfrm>
          <a:prstGeom prst="rect">
            <a:avLst/>
          </a:prstGeom>
        </p:spPr>
        <p:txBody>
          <a:bodyPr vert="horz" wrap="square" lIns="0" tIns="0" rIns="0" bIns="0" rtlCol="0" anchor="ctr"/>
          <a:lstStyle>
            <a:lvl1pPr marL="0" marR="0" indent="0" algn="r" defTabSz="914355" rtl="0" eaLnBrk="1" fontAlgn="auto" latinLnBrk="0" hangingPunct="1">
              <a:lnSpc>
                <a:spcPct val="100000"/>
              </a:lnSpc>
              <a:spcBef>
                <a:spcPts val="0"/>
              </a:spcBef>
              <a:spcAft>
                <a:spcPts val="0"/>
              </a:spcAft>
              <a:buClrTx/>
              <a:buSzTx/>
              <a:buFontTx/>
              <a:buNone/>
              <a:tabLst/>
              <a:defRPr sz="400" b="0" i="0">
                <a:solidFill>
                  <a:schemeClr val="tx1"/>
                </a:solidFill>
                <a:latin typeface="Helvetica Now Text" panose="020B0504030202020204" pitchFamily="34" charset="77"/>
              </a:defRPr>
            </a:lvl1pPr>
          </a:lstStyle>
          <a:p>
            <a:r>
              <a:rPr lang="en-GB" dirty="0"/>
              <a:t>Legal Copy Helvetica Regular 8/9.6 Black</a:t>
            </a:r>
          </a:p>
        </p:txBody>
      </p:sp>
      <p:pic>
        <p:nvPicPr>
          <p:cNvPr id="7" name="Graphic 6">
            <a:extLst>
              <a:ext uri="{FF2B5EF4-FFF2-40B4-BE49-F238E27FC236}">
                <a16:creationId xmlns:a16="http://schemas.microsoft.com/office/drawing/2014/main" id="{790E6EBC-7759-48E5-82ED-7C1B773BFAA3}"/>
              </a:ext>
            </a:extLst>
          </p:cNvPr>
          <p:cNvPicPr>
            <a:picLocks noChangeAspect="1"/>
          </p:cNvPicPr>
          <p:nvPr/>
        </p:nvPicPr>
        <p:blipFill>
          <a:blip r:embed="rId35">
            <a:extLst>
              <a:ext uri="{96DAC541-7B7A-43D3-8B79-37D633B846F1}">
                <asvg:svgBlip xmlns:asvg="http://schemas.microsoft.com/office/drawing/2016/SVG/main" r:embed="rId37"/>
              </a:ext>
            </a:extLst>
          </a:blip>
          <a:stretch>
            <a:fillRect/>
          </a:stretch>
        </p:blipFill>
        <p:spPr>
          <a:xfrm>
            <a:off x="379189" y="6241999"/>
            <a:ext cx="632593" cy="239344"/>
          </a:xfrm>
          <a:prstGeom prst="rect">
            <a:avLst/>
          </a:prstGeom>
        </p:spPr>
      </p:pic>
      <p:pic>
        <p:nvPicPr>
          <p:cNvPr id="8" name="Graphic 7">
            <a:extLst>
              <a:ext uri="{FF2B5EF4-FFF2-40B4-BE49-F238E27FC236}">
                <a16:creationId xmlns:a16="http://schemas.microsoft.com/office/drawing/2014/main" id="{867E754D-C158-4209-A383-3E65F7D7D1C2}"/>
              </a:ext>
            </a:extLst>
          </p:cNvPr>
          <p:cNvPicPr>
            <a:picLocks noChangeAspect="1"/>
          </p:cNvPicPr>
          <p:nvPr/>
        </p:nvPicPr>
        <p:blipFill>
          <a:blip r:embed="rId35">
            <a:extLst>
              <a:ext uri="{96DAC541-7B7A-43D3-8B79-37D633B846F1}">
                <asvg:svgBlip xmlns:asvg="http://schemas.microsoft.com/office/drawing/2016/SVG/main" r:embed="rId37"/>
              </a:ext>
            </a:extLst>
          </a:blip>
          <a:stretch>
            <a:fillRect/>
          </a:stretch>
        </p:blipFill>
        <p:spPr>
          <a:xfrm>
            <a:off x="379189" y="6241999"/>
            <a:ext cx="632593" cy="239344"/>
          </a:xfrm>
          <a:prstGeom prst="rect">
            <a:avLst/>
          </a:prstGeom>
        </p:spPr>
      </p:pic>
      <p:pic>
        <p:nvPicPr>
          <p:cNvPr id="9" name="Graphic 8">
            <a:extLst>
              <a:ext uri="{FF2B5EF4-FFF2-40B4-BE49-F238E27FC236}">
                <a16:creationId xmlns:a16="http://schemas.microsoft.com/office/drawing/2014/main" id="{A6E678AC-A5A0-4B8B-B473-0FD963208D2D}"/>
              </a:ext>
            </a:extLst>
          </p:cNvPr>
          <p:cNvPicPr>
            <a:picLocks noChangeAspect="1"/>
          </p:cNvPicPr>
          <p:nvPr userDrawn="1"/>
        </p:nvPicPr>
        <p:blipFill>
          <a:blip r:embed="rId35">
            <a:extLst>
              <a:ext uri="{96DAC541-7B7A-43D3-8B79-37D633B846F1}">
                <asvg:svgBlip xmlns:asvg="http://schemas.microsoft.com/office/drawing/2016/SVG/main" r:embed="rId37"/>
              </a:ext>
            </a:extLst>
          </a:blip>
          <a:stretch>
            <a:fillRect/>
          </a:stretch>
        </p:blipFill>
        <p:spPr>
          <a:xfrm>
            <a:off x="379189" y="6241999"/>
            <a:ext cx="632593" cy="239344"/>
          </a:xfrm>
          <a:prstGeom prst="rect">
            <a:avLst/>
          </a:prstGeom>
        </p:spPr>
      </p:pic>
    </p:spTree>
    <p:extLst>
      <p:ext uri="{BB962C8B-B14F-4D97-AF65-F5344CB8AC3E}">
        <p14:creationId xmlns:p14="http://schemas.microsoft.com/office/powerpoint/2010/main" val="1197054764"/>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 id="2147483752" r:id="rId23"/>
    <p:sldLayoutId id="2147483753" r:id="rId24"/>
    <p:sldLayoutId id="2147483754" r:id="rId25"/>
    <p:sldLayoutId id="2147483755" r:id="rId26"/>
    <p:sldLayoutId id="2147483756" r:id="rId27"/>
    <p:sldLayoutId id="2147483757" r:id="rId28"/>
    <p:sldLayoutId id="2147483758" r:id="rId29"/>
    <p:sldLayoutId id="2147483759" r:id="rId30"/>
    <p:sldLayoutId id="2147483760" r:id="rId31"/>
    <p:sldLayoutId id="2147483761" r:id="rId32"/>
    <p:sldLayoutId id="2147483762" r:id="rId33"/>
  </p:sldLayoutIdLst>
  <p:hf hdr="0" dt="0"/>
  <p:txStyles>
    <p:titleStyle>
      <a:lvl1pPr algn="l" defTabSz="914355" rtl="0" eaLnBrk="1" latinLnBrk="0" hangingPunct="1">
        <a:lnSpc>
          <a:spcPct val="100000"/>
        </a:lnSpc>
        <a:spcBef>
          <a:spcPct val="0"/>
        </a:spcBef>
        <a:buNone/>
        <a:defRPr sz="2600" b="1" i="0" kern="1200" spc="-15" baseline="0">
          <a:solidFill>
            <a:schemeClr val="tx1"/>
          </a:solidFill>
          <a:latin typeface="Helvetica Now Text" panose="020B0504030202020204" pitchFamily="34" charset="77"/>
          <a:ea typeface="+mj-ea"/>
          <a:cs typeface="+mj-cs"/>
        </a:defRPr>
      </a:lvl1pPr>
    </p:titleStyle>
    <p:bodyStyle>
      <a:lvl1pPr marL="0" indent="0" algn="l" defTabSz="914355" rtl="0" eaLnBrk="1" latinLnBrk="0" hangingPunct="1">
        <a:lnSpc>
          <a:spcPct val="100000"/>
        </a:lnSpc>
        <a:spcBef>
          <a:spcPts val="0"/>
        </a:spcBef>
        <a:spcAft>
          <a:spcPts val="700"/>
        </a:spcAft>
        <a:buFont typeface="Arial" panose="020B0604020202020204" pitchFamily="34" charset="0"/>
        <a:buNone/>
        <a:tabLst/>
        <a:defRPr sz="1500" b="1" i="0" kern="1200">
          <a:solidFill>
            <a:schemeClr val="tx1"/>
          </a:solidFill>
          <a:latin typeface="Helvetica Now Text" panose="020B0504030202020204" pitchFamily="34" charset="77"/>
          <a:ea typeface="+mn-ea"/>
          <a:cs typeface="+mn-cs"/>
        </a:defRPr>
      </a:lvl1pPr>
      <a:lvl2pPr marL="0" indent="0" algn="l" defTabSz="914355" rtl="0" eaLnBrk="1" latinLnBrk="0" hangingPunct="1">
        <a:lnSpc>
          <a:spcPct val="117000"/>
        </a:lnSpc>
        <a:spcBef>
          <a:spcPts val="0"/>
        </a:spcBef>
        <a:spcAft>
          <a:spcPts val="500"/>
        </a:spcAft>
        <a:buFont typeface="Arial" panose="020B0604020202020204" pitchFamily="34" charset="0"/>
        <a:buNone/>
        <a:tabLst/>
        <a:defRPr sz="1000" b="0" i="0" kern="1200">
          <a:solidFill>
            <a:schemeClr val="tx1"/>
          </a:solidFill>
          <a:latin typeface="Helvetica Now Text" panose="020B0504030202020204" pitchFamily="34" charset="77"/>
          <a:ea typeface="+mn-ea"/>
          <a:cs typeface="+mn-cs"/>
        </a:defRPr>
      </a:lvl2pPr>
      <a:lvl3pPr marL="127000" indent="-127000" algn="l" defTabSz="914355" rtl="0" eaLnBrk="1" latinLnBrk="0" hangingPunct="1">
        <a:lnSpc>
          <a:spcPct val="117000"/>
        </a:lnSpc>
        <a:spcBef>
          <a:spcPts val="0"/>
        </a:spcBef>
        <a:buClr>
          <a:schemeClr val="tx1"/>
        </a:buClr>
        <a:buFont typeface="Helvetica Neue Condensed Bold" panose="02000503000000020004" pitchFamily="2" charset="0"/>
        <a:buChar char="•"/>
        <a:tabLst/>
        <a:defRPr sz="1000" b="0" i="0" kern="1200">
          <a:solidFill>
            <a:schemeClr val="tx1"/>
          </a:solidFill>
          <a:latin typeface="Helvetica Now Text" panose="020B0504030202020204" pitchFamily="34" charset="77"/>
          <a:ea typeface="+mn-ea"/>
          <a:cs typeface="+mn-cs"/>
        </a:defRPr>
      </a:lvl3pPr>
      <a:lvl4pPr marL="260604" indent="-127000" algn="l" defTabSz="914355" rtl="0" eaLnBrk="1" latinLnBrk="0" hangingPunct="1">
        <a:lnSpc>
          <a:spcPct val="117000"/>
        </a:lnSpc>
        <a:spcBef>
          <a:spcPts val="0"/>
        </a:spcBef>
        <a:buClr>
          <a:schemeClr val="tx1"/>
        </a:buClr>
        <a:buSzPct val="80000"/>
        <a:buFont typeface="System Font Regular"/>
        <a:buChar char="○"/>
        <a:tabLst/>
        <a:defRPr sz="1000" b="0" i="0" kern="1200">
          <a:solidFill>
            <a:schemeClr val="tx1"/>
          </a:solidFill>
          <a:latin typeface="Helvetica Now Text" panose="020B0504030202020204" pitchFamily="34" charset="77"/>
          <a:ea typeface="+mn-ea"/>
          <a:cs typeface="+mn-cs"/>
        </a:defRPr>
      </a:lvl4pPr>
      <a:lvl5pPr marL="457200" indent="-190500" algn="l" defTabSz="914355" rtl="0" eaLnBrk="1" latinLnBrk="0" hangingPunct="1">
        <a:lnSpc>
          <a:spcPct val="117000"/>
        </a:lnSpc>
        <a:spcBef>
          <a:spcPts val="0"/>
        </a:spcBef>
        <a:buClr>
          <a:schemeClr val="tx1"/>
        </a:buClr>
        <a:buFont typeface="System Font Regular"/>
        <a:buChar char="—"/>
        <a:tabLst/>
        <a:defRPr sz="1000" b="0" i="0" kern="1200">
          <a:solidFill>
            <a:schemeClr val="tx1"/>
          </a:solidFill>
          <a:latin typeface="Helvetica Now Text" panose="020B0504030202020204" pitchFamily="34" charset="77"/>
          <a:ea typeface="+mn-ea"/>
          <a:cs typeface="+mn-cs"/>
        </a:defRPr>
      </a:lvl5pPr>
      <a:lvl6pPr marL="599758" indent="-133350" algn="l" defTabSz="914355" rtl="0" eaLnBrk="1" latinLnBrk="0" hangingPunct="1">
        <a:lnSpc>
          <a:spcPct val="117000"/>
        </a:lnSpc>
        <a:spcBef>
          <a:spcPts val="0"/>
        </a:spcBef>
        <a:buClr>
          <a:schemeClr val="tx1"/>
        </a:buClr>
        <a:buFont typeface="System Font Regular"/>
        <a:buChar char="–"/>
        <a:tabLst/>
        <a:defRPr sz="1000" b="0" i="0" kern="1200">
          <a:solidFill>
            <a:schemeClr val="tx1"/>
          </a:solidFill>
          <a:latin typeface="Helvetica Now Text" panose="020B0504030202020204" pitchFamily="34" charset="77"/>
          <a:ea typeface="+mn-ea"/>
          <a:cs typeface="+mn-cs"/>
        </a:defRPr>
      </a:lvl6pPr>
      <a:lvl7pPr marL="0" indent="0" algn="l" defTabSz="914355" rtl="0" eaLnBrk="1" latinLnBrk="0" hangingPunct="1">
        <a:lnSpc>
          <a:spcPct val="117000"/>
        </a:lnSpc>
        <a:spcBef>
          <a:spcPts val="0"/>
        </a:spcBef>
        <a:buFont typeface="Arial" panose="020B0604020202020204" pitchFamily="34" charset="0"/>
        <a:buNone/>
        <a:tabLst/>
        <a:defRPr sz="1000" b="0" i="0" kern="1200">
          <a:solidFill>
            <a:schemeClr val="tx1"/>
          </a:solidFill>
          <a:latin typeface="Helvetica Now Text" panose="020B0504030202020204" pitchFamily="34" charset="77"/>
          <a:ea typeface="+mn-ea"/>
          <a:cs typeface="+mn-cs"/>
        </a:defRPr>
      </a:lvl7pPr>
      <a:lvl8pPr marL="0" indent="0" algn="l" defTabSz="914355" rtl="0" eaLnBrk="1" latinLnBrk="0" hangingPunct="1">
        <a:lnSpc>
          <a:spcPct val="117000"/>
        </a:lnSpc>
        <a:spcBef>
          <a:spcPts val="0"/>
        </a:spcBef>
        <a:buFont typeface="Arial" panose="020B0604020202020204" pitchFamily="34" charset="0"/>
        <a:buNone/>
        <a:tabLst/>
        <a:defRPr sz="1000" b="0" i="0" kern="1200">
          <a:solidFill>
            <a:schemeClr val="tx1"/>
          </a:solidFill>
          <a:latin typeface="Helvetica Now Text" panose="020B0504030202020204" pitchFamily="34" charset="77"/>
          <a:ea typeface="+mn-ea"/>
          <a:cs typeface="+mn-cs"/>
        </a:defRPr>
      </a:lvl8pPr>
      <a:lvl9pPr marL="0" indent="0" algn="l" defTabSz="914355" rtl="0" eaLnBrk="1" latinLnBrk="0" hangingPunct="1">
        <a:lnSpc>
          <a:spcPct val="117000"/>
        </a:lnSpc>
        <a:spcBef>
          <a:spcPts val="0"/>
        </a:spcBef>
        <a:buFont typeface="Arial" panose="020B0604020202020204" pitchFamily="34" charset="0"/>
        <a:buNone/>
        <a:tabLst/>
        <a:defRPr sz="1000" b="0" i="0" kern="1200">
          <a:solidFill>
            <a:schemeClr val="tx1"/>
          </a:solidFill>
          <a:latin typeface="Helvetica Now Text" panose="020B0504030202020204" pitchFamily="34" charset="77"/>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03" orient="horz" pos="7560">
          <p15:clr>
            <a:srgbClr val="F26B43"/>
          </p15:clr>
        </p15:guide>
        <p15:guide id="104" pos="480">
          <p15:clr>
            <a:srgbClr val="F26B43"/>
          </p15:clr>
        </p15:guide>
        <p15:guide id="105" pos="959">
          <p15:clr>
            <a:srgbClr val="F26B43"/>
          </p15:clr>
        </p15:guide>
        <p15:guide id="106" pos="1439">
          <p15:clr>
            <a:srgbClr val="F26B43"/>
          </p15:clr>
        </p15:guide>
        <p15:guide id="107" pos="1917">
          <p15:clr>
            <a:srgbClr val="F26B43"/>
          </p15:clr>
        </p15:guide>
        <p15:guide id="108" pos="2398">
          <p15:clr>
            <a:srgbClr val="F26B43"/>
          </p15:clr>
        </p15:guide>
        <p15:guide id="109" pos="2877">
          <p15:clr>
            <a:srgbClr val="F26B43"/>
          </p15:clr>
        </p15:guide>
        <p15:guide id="110" pos="3358">
          <p15:clr>
            <a:srgbClr val="F26B43"/>
          </p15:clr>
        </p15:guide>
        <p15:guide id="111" pos="4317">
          <p15:clr>
            <a:srgbClr val="F26B43"/>
          </p15:clr>
        </p15:guide>
        <p15:guide id="112" pos="3839">
          <p15:clr>
            <a:srgbClr val="F26B43"/>
          </p15:clr>
        </p15:guide>
        <p15:guide id="113" pos="4798">
          <p15:clr>
            <a:srgbClr val="F26B43"/>
          </p15:clr>
        </p15:guide>
        <p15:guide id="114" pos="5279">
          <p15:clr>
            <a:srgbClr val="F26B43"/>
          </p15:clr>
        </p15:guide>
        <p15:guide id="115" pos="5757">
          <p15:clr>
            <a:srgbClr val="F26B43"/>
          </p15:clr>
        </p15:guide>
        <p15:guide id="116" pos="6238">
          <p15:clr>
            <a:srgbClr val="F26B43"/>
          </p15:clr>
        </p15:guide>
        <p15:guide id="117" pos="6719">
          <p15:clr>
            <a:srgbClr val="F26B43"/>
          </p15:clr>
        </p15:guide>
        <p15:guide id="118" pos="7197">
          <p15:clr>
            <a:srgbClr val="F26B43"/>
          </p15:clr>
        </p15:guide>
        <p15:guide id="119" pos="7678">
          <p15:clr>
            <a:srgbClr val="F26B43"/>
          </p15:clr>
        </p15:guide>
        <p15:guide id="120" pos="8159">
          <p15:clr>
            <a:srgbClr val="F26B43"/>
          </p15:clr>
        </p15:guide>
        <p15:guide id="121" pos="8637">
          <p15:clr>
            <a:srgbClr val="F26B43"/>
          </p15:clr>
        </p15:guide>
        <p15:guide id="122" pos="9118">
          <p15:clr>
            <a:srgbClr val="F26B43"/>
          </p15:clr>
        </p15:guide>
        <p15:guide id="123" pos="9599">
          <p15:clr>
            <a:srgbClr val="F26B43"/>
          </p15:clr>
        </p15:guide>
        <p15:guide id="124" pos="10077">
          <p15:clr>
            <a:srgbClr val="F26B43"/>
          </p15:clr>
        </p15:guide>
        <p15:guide id="125" pos="10558">
          <p15:clr>
            <a:srgbClr val="F26B43"/>
          </p15:clr>
        </p15:guide>
        <p15:guide id="126" pos="11037">
          <p15:clr>
            <a:srgbClr val="F26B43"/>
          </p15:clr>
        </p15:guide>
        <p15:guide id="127" pos="11517">
          <p15:clr>
            <a:srgbClr val="F26B43"/>
          </p15:clr>
        </p15:guide>
        <p15:guide id="128" pos="11998">
          <p15:clr>
            <a:srgbClr val="F26B43"/>
          </p15:clr>
        </p15:guide>
        <p15:guide id="129" pos="12479">
          <p15:clr>
            <a:srgbClr val="F26B43"/>
          </p15:clr>
        </p15:guide>
        <p15:guide id="130" pos="12957">
          <p15:clr>
            <a:srgbClr val="F26B43"/>
          </p15:clr>
        </p15:guide>
        <p15:guide id="131" pos="13438">
          <p15:clr>
            <a:srgbClr val="F26B43"/>
          </p15:clr>
        </p15:guide>
        <p15:guide id="132" pos="13919">
          <p15:clr>
            <a:srgbClr val="F26B43"/>
          </p15:clr>
        </p15:guide>
        <p15:guide id="133" pos="14397">
          <p15:clr>
            <a:srgbClr val="F26B43"/>
          </p15:clr>
        </p15:guide>
        <p15:guide id="134" pos="14878">
          <p15:clr>
            <a:srgbClr val="F26B43"/>
          </p15:clr>
        </p15:guide>
        <p15:guide id="135" orient="horz" pos="576">
          <p15:clr>
            <a:srgbClr val="F26B43"/>
          </p15:clr>
        </p15:guide>
        <p15:guide id="136" orient="horz" pos="8158">
          <p15:clr>
            <a:srgbClr val="F26B43"/>
          </p15:clr>
        </p15:guide>
        <p15:guide id="137" orient="horz" pos="1968">
          <p15:clr>
            <a:srgbClr val="F26B43"/>
          </p15:clr>
        </p15:guide>
        <p15:guide id="138" orient="horz" pos="110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23229" y="468192"/>
            <a:ext cx="10686952" cy="400110"/>
          </a:xfrm>
          <a:prstGeom prst="rect">
            <a:avLst/>
          </a:prstGeom>
        </p:spPr>
        <p:txBody>
          <a:bodyPr vert="horz" wrap="square" lIns="0" tIns="0" rIns="0" bIns="0" rtlCol="0" anchor="t">
            <a:spAutoFit/>
          </a:bodyPr>
          <a:lstStyle/>
          <a:p>
            <a:r>
              <a:rPr lang="en-US"/>
              <a:t>Click to edit Master title style</a:t>
            </a:r>
            <a:endParaRPr lang="en-US" dirty="0"/>
          </a:p>
        </p:txBody>
      </p:sp>
      <p:sp>
        <p:nvSpPr>
          <p:cNvPr id="3" name="Text Placeholder 2"/>
          <p:cNvSpPr>
            <a:spLocks noGrp="1"/>
          </p:cNvSpPr>
          <p:nvPr>
            <p:ph type="body" idx="1"/>
          </p:nvPr>
        </p:nvSpPr>
        <p:spPr>
          <a:xfrm>
            <a:off x="1130705" y="1561982"/>
            <a:ext cx="10679476" cy="443957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409440" y="6261100"/>
            <a:ext cx="403815" cy="365125"/>
          </a:xfrm>
          <a:prstGeom prst="rect">
            <a:avLst/>
          </a:prstGeom>
        </p:spPr>
        <p:txBody>
          <a:bodyPr vert="horz" lIns="0" tIns="0" rIns="0" bIns="0" rtlCol="0" anchor="ctr">
            <a:noAutofit/>
          </a:bodyPr>
          <a:lstStyle>
            <a:lvl1pPr algn="r">
              <a:defRPr sz="800" b="0" i="0">
                <a:solidFill>
                  <a:schemeClr val="tx1"/>
                </a:solidFill>
                <a:latin typeface="Helvetica Now Text" panose="020B0504030202020204" pitchFamily="34" charset="77"/>
              </a:defRPr>
            </a:lvl1pPr>
          </a:lstStyle>
          <a:p>
            <a:fld id="{91D568E7-61F5-D04E-995D-81EF41C01A2A}" type="slidenum">
              <a:rPr lang="en-GB" smtClean="0"/>
              <a:pPr/>
              <a:t>‹#›</a:t>
            </a:fld>
            <a:endParaRPr lang="en-GB" dirty="0"/>
          </a:p>
        </p:txBody>
      </p:sp>
      <p:pic>
        <p:nvPicPr>
          <p:cNvPr id="11" name="Graphic 10">
            <a:extLst>
              <a:ext uri="{FF2B5EF4-FFF2-40B4-BE49-F238E27FC236}">
                <a16:creationId xmlns:a16="http://schemas.microsoft.com/office/drawing/2014/main" id="{557DFC23-30F6-2F4F-B859-0F55E0D7550E}"/>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379189" y="6241999"/>
            <a:ext cx="632593" cy="239344"/>
          </a:xfrm>
          <a:prstGeom prst="rect">
            <a:avLst/>
          </a:prstGeom>
        </p:spPr>
      </p:pic>
      <p:pic>
        <p:nvPicPr>
          <p:cNvPr id="7" name="Graphic 6">
            <a:extLst>
              <a:ext uri="{FF2B5EF4-FFF2-40B4-BE49-F238E27FC236}">
                <a16:creationId xmlns:a16="http://schemas.microsoft.com/office/drawing/2014/main" id="{790E6EBC-7759-48E5-82ED-7C1B773BFAA3}"/>
              </a:ext>
            </a:extLst>
          </p:cNvPr>
          <p:cNvPicPr>
            <a:picLocks noChangeAspect="1"/>
          </p:cNvPicPr>
          <p:nvPr/>
        </p:nvPicPr>
        <p:blipFill>
          <a:blip r:embed="rId36">
            <a:extLst>
              <a:ext uri="{96DAC541-7B7A-43D3-8B79-37D633B846F1}">
                <asvg:svgBlip xmlns:asvg="http://schemas.microsoft.com/office/drawing/2016/SVG/main" r:embed="rId38"/>
              </a:ext>
            </a:extLst>
          </a:blip>
          <a:stretch>
            <a:fillRect/>
          </a:stretch>
        </p:blipFill>
        <p:spPr>
          <a:xfrm>
            <a:off x="379189" y="6241999"/>
            <a:ext cx="632593" cy="239344"/>
          </a:xfrm>
          <a:prstGeom prst="rect">
            <a:avLst/>
          </a:prstGeom>
        </p:spPr>
      </p:pic>
      <p:pic>
        <p:nvPicPr>
          <p:cNvPr id="8" name="Graphic 7">
            <a:extLst>
              <a:ext uri="{FF2B5EF4-FFF2-40B4-BE49-F238E27FC236}">
                <a16:creationId xmlns:a16="http://schemas.microsoft.com/office/drawing/2014/main" id="{867E754D-C158-4209-A383-3E65F7D7D1C2}"/>
              </a:ext>
            </a:extLst>
          </p:cNvPr>
          <p:cNvPicPr>
            <a:picLocks noChangeAspect="1"/>
          </p:cNvPicPr>
          <p:nvPr/>
        </p:nvPicPr>
        <p:blipFill>
          <a:blip r:embed="rId36">
            <a:extLst>
              <a:ext uri="{96DAC541-7B7A-43D3-8B79-37D633B846F1}">
                <asvg:svgBlip xmlns:asvg="http://schemas.microsoft.com/office/drawing/2016/SVG/main" r:embed="rId38"/>
              </a:ext>
            </a:extLst>
          </a:blip>
          <a:stretch>
            <a:fillRect/>
          </a:stretch>
        </p:blipFill>
        <p:spPr>
          <a:xfrm>
            <a:off x="379189" y="6241999"/>
            <a:ext cx="632593" cy="239344"/>
          </a:xfrm>
          <a:prstGeom prst="rect">
            <a:avLst/>
          </a:prstGeom>
        </p:spPr>
      </p:pic>
      <p:pic>
        <p:nvPicPr>
          <p:cNvPr id="9" name="Graphic 8">
            <a:extLst>
              <a:ext uri="{FF2B5EF4-FFF2-40B4-BE49-F238E27FC236}">
                <a16:creationId xmlns:a16="http://schemas.microsoft.com/office/drawing/2014/main" id="{A6E678AC-A5A0-4B8B-B473-0FD963208D2D}"/>
              </a:ext>
            </a:extLst>
          </p:cNvPr>
          <p:cNvPicPr>
            <a:picLocks noChangeAspect="1"/>
          </p:cNvPicPr>
          <p:nvPr userDrawn="1"/>
        </p:nvPicPr>
        <p:blipFill>
          <a:blip r:embed="rId36">
            <a:extLst>
              <a:ext uri="{96DAC541-7B7A-43D3-8B79-37D633B846F1}">
                <asvg:svgBlip xmlns:asvg="http://schemas.microsoft.com/office/drawing/2016/SVG/main" r:embed="rId38"/>
              </a:ext>
            </a:extLst>
          </a:blip>
          <a:stretch>
            <a:fillRect/>
          </a:stretch>
        </p:blipFill>
        <p:spPr>
          <a:xfrm>
            <a:off x="379189" y="6241999"/>
            <a:ext cx="632593" cy="239344"/>
          </a:xfrm>
          <a:prstGeom prst="rect">
            <a:avLst/>
          </a:prstGeom>
        </p:spPr>
      </p:pic>
      <p:sp>
        <p:nvSpPr>
          <p:cNvPr id="10" name="Footer Placeholder 3">
            <a:extLst>
              <a:ext uri="{FF2B5EF4-FFF2-40B4-BE49-F238E27FC236}">
                <a16:creationId xmlns:a16="http://schemas.microsoft.com/office/drawing/2014/main" id="{F3E052DF-5314-4F2E-AD3F-D5ADB11C1A8F}"/>
              </a:ext>
            </a:extLst>
          </p:cNvPr>
          <p:cNvSpPr>
            <a:spLocks noGrp="1"/>
          </p:cNvSpPr>
          <p:nvPr>
            <p:ph type="ftr" sz="quarter" idx="3"/>
          </p:nvPr>
        </p:nvSpPr>
        <p:spPr>
          <a:xfrm>
            <a:off x="6011954" y="6277284"/>
            <a:ext cx="5038972" cy="365125"/>
          </a:xfrm>
          <a:prstGeom prst="rect">
            <a:avLst/>
          </a:prstGeom>
        </p:spPr>
        <p:txBody>
          <a:bodyPr anchor="ctr"/>
          <a:lstStyle>
            <a:lvl1pPr algn="r">
              <a:defRPr>
                <a:solidFill>
                  <a:schemeClr val="bg1"/>
                </a:solidFill>
                <a:latin typeface="Helvetica Now Text" panose="020B0504030202020204" pitchFamily="34" charset="0"/>
              </a:defRPr>
            </a:lvl1pPr>
          </a:lstStyle>
          <a:p>
            <a:r>
              <a:rPr lang="en-GB" sz="500" dirty="0">
                <a:solidFill>
                  <a:schemeClr val="tx1"/>
                </a:solidFill>
              </a:rPr>
              <a:t>Aon’s Cyber Solutions</a:t>
            </a:r>
          </a:p>
          <a:p>
            <a:r>
              <a:rPr lang="en-GB" sz="400" dirty="0">
                <a:solidFill>
                  <a:schemeClr val="tx1"/>
                </a:solidFill>
              </a:rPr>
              <a:t>Proprietary &amp; Confidential</a:t>
            </a:r>
          </a:p>
        </p:txBody>
      </p:sp>
    </p:spTree>
    <p:extLst>
      <p:ext uri="{BB962C8B-B14F-4D97-AF65-F5344CB8AC3E}">
        <p14:creationId xmlns:p14="http://schemas.microsoft.com/office/powerpoint/2010/main" val="3363702221"/>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 id="2147483780" r:id="rId17"/>
    <p:sldLayoutId id="2147483781" r:id="rId18"/>
    <p:sldLayoutId id="2147483782" r:id="rId19"/>
    <p:sldLayoutId id="2147483783" r:id="rId20"/>
    <p:sldLayoutId id="2147483784" r:id="rId21"/>
    <p:sldLayoutId id="2147483785" r:id="rId22"/>
    <p:sldLayoutId id="2147483786" r:id="rId23"/>
    <p:sldLayoutId id="2147483787" r:id="rId24"/>
    <p:sldLayoutId id="2147483788" r:id="rId25"/>
    <p:sldLayoutId id="2147483789" r:id="rId26"/>
    <p:sldLayoutId id="2147483790" r:id="rId27"/>
    <p:sldLayoutId id="2147483791" r:id="rId28"/>
    <p:sldLayoutId id="2147483792" r:id="rId29"/>
    <p:sldLayoutId id="2147483793" r:id="rId30"/>
    <p:sldLayoutId id="2147483794" r:id="rId31"/>
    <p:sldLayoutId id="2147483795" r:id="rId32"/>
    <p:sldLayoutId id="2147483796" r:id="rId33"/>
    <p:sldLayoutId id="2147483797" r:id="rId34"/>
  </p:sldLayoutIdLst>
  <p:hf hdr="0" dt="0"/>
  <p:txStyles>
    <p:titleStyle>
      <a:lvl1pPr algn="l" defTabSz="914355" rtl="0" eaLnBrk="1" latinLnBrk="0" hangingPunct="1">
        <a:lnSpc>
          <a:spcPct val="100000"/>
        </a:lnSpc>
        <a:spcBef>
          <a:spcPct val="0"/>
        </a:spcBef>
        <a:buNone/>
        <a:defRPr sz="2600" b="1" i="0" kern="1200" spc="-15" baseline="0">
          <a:solidFill>
            <a:schemeClr val="tx1"/>
          </a:solidFill>
          <a:latin typeface="Helvetica Now Text" panose="020B0504030202020204" pitchFamily="34" charset="77"/>
          <a:ea typeface="+mj-ea"/>
          <a:cs typeface="+mj-cs"/>
        </a:defRPr>
      </a:lvl1pPr>
    </p:titleStyle>
    <p:bodyStyle>
      <a:lvl1pPr marL="0" indent="0" algn="l" defTabSz="914355" rtl="0" eaLnBrk="1" latinLnBrk="0" hangingPunct="1">
        <a:lnSpc>
          <a:spcPct val="100000"/>
        </a:lnSpc>
        <a:spcBef>
          <a:spcPts val="0"/>
        </a:spcBef>
        <a:spcAft>
          <a:spcPts val="700"/>
        </a:spcAft>
        <a:buFont typeface="Arial" panose="020B0604020202020204" pitchFamily="34" charset="0"/>
        <a:buNone/>
        <a:tabLst/>
        <a:defRPr sz="1500" b="1" i="0" kern="1200">
          <a:solidFill>
            <a:schemeClr val="tx1"/>
          </a:solidFill>
          <a:latin typeface="Helvetica Now Text" panose="020B0504030202020204" pitchFamily="34" charset="77"/>
          <a:ea typeface="+mn-ea"/>
          <a:cs typeface="+mn-cs"/>
        </a:defRPr>
      </a:lvl1pPr>
      <a:lvl2pPr marL="0" indent="0" algn="l" defTabSz="914355" rtl="0" eaLnBrk="1" latinLnBrk="0" hangingPunct="1">
        <a:lnSpc>
          <a:spcPct val="117000"/>
        </a:lnSpc>
        <a:spcBef>
          <a:spcPts val="0"/>
        </a:spcBef>
        <a:spcAft>
          <a:spcPts val="500"/>
        </a:spcAft>
        <a:buFont typeface="Arial" panose="020B0604020202020204" pitchFamily="34" charset="0"/>
        <a:buNone/>
        <a:tabLst/>
        <a:defRPr sz="1000" b="0" i="0" kern="1200">
          <a:solidFill>
            <a:schemeClr val="tx1"/>
          </a:solidFill>
          <a:latin typeface="Helvetica Now Text" panose="020B0504030202020204" pitchFamily="34" charset="77"/>
          <a:ea typeface="+mn-ea"/>
          <a:cs typeface="+mn-cs"/>
        </a:defRPr>
      </a:lvl2pPr>
      <a:lvl3pPr marL="127000" indent="-127000" algn="l" defTabSz="914355" rtl="0" eaLnBrk="1" latinLnBrk="0" hangingPunct="1">
        <a:lnSpc>
          <a:spcPct val="117000"/>
        </a:lnSpc>
        <a:spcBef>
          <a:spcPts val="0"/>
        </a:spcBef>
        <a:buClr>
          <a:schemeClr val="tx1"/>
        </a:buClr>
        <a:buFont typeface="Helvetica Neue Condensed Bold" panose="02000503000000020004" pitchFamily="2" charset="0"/>
        <a:buChar char="•"/>
        <a:tabLst/>
        <a:defRPr sz="1000" b="0" i="0" kern="1200">
          <a:solidFill>
            <a:schemeClr val="tx1"/>
          </a:solidFill>
          <a:latin typeface="Helvetica Now Text" panose="020B0504030202020204" pitchFamily="34" charset="77"/>
          <a:ea typeface="+mn-ea"/>
          <a:cs typeface="+mn-cs"/>
        </a:defRPr>
      </a:lvl3pPr>
      <a:lvl4pPr marL="260604" indent="-127000" algn="l" defTabSz="914355" rtl="0" eaLnBrk="1" latinLnBrk="0" hangingPunct="1">
        <a:lnSpc>
          <a:spcPct val="117000"/>
        </a:lnSpc>
        <a:spcBef>
          <a:spcPts val="0"/>
        </a:spcBef>
        <a:buClr>
          <a:schemeClr val="tx1"/>
        </a:buClr>
        <a:buSzPct val="80000"/>
        <a:buFont typeface="System Font Regular"/>
        <a:buChar char="○"/>
        <a:tabLst/>
        <a:defRPr sz="1000" b="0" i="0" kern="1200">
          <a:solidFill>
            <a:schemeClr val="tx1"/>
          </a:solidFill>
          <a:latin typeface="Helvetica Now Text" panose="020B0504030202020204" pitchFamily="34" charset="77"/>
          <a:ea typeface="+mn-ea"/>
          <a:cs typeface="+mn-cs"/>
        </a:defRPr>
      </a:lvl4pPr>
      <a:lvl5pPr marL="457200" indent="-190500" algn="l" defTabSz="914355" rtl="0" eaLnBrk="1" latinLnBrk="0" hangingPunct="1">
        <a:lnSpc>
          <a:spcPct val="117000"/>
        </a:lnSpc>
        <a:spcBef>
          <a:spcPts val="0"/>
        </a:spcBef>
        <a:buClr>
          <a:schemeClr val="tx1"/>
        </a:buClr>
        <a:buFont typeface="System Font Regular"/>
        <a:buChar char="—"/>
        <a:tabLst/>
        <a:defRPr sz="1000" b="0" i="0" kern="1200">
          <a:solidFill>
            <a:schemeClr val="tx1"/>
          </a:solidFill>
          <a:latin typeface="Helvetica Now Text" panose="020B0504030202020204" pitchFamily="34" charset="77"/>
          <a:ea typeface="+mn-ea"/>
          <a:cs typeface="+mn-cs"/>
        </a:defRPr>
      </a:lvl5pPr>
      <a:lvl6pPr marL="599758" indent="-133350" algn="l" defTabSz="914355" rtl="0" eaLnBrk="1" latinLnBrk="0" hangingPunct="1">
        <a:lnSpc>
          <a:spcPct val="117000"/>
        </a:lnSpc>
        <a:spcBef>
          <a:spcPts val="0"/>
        </a:spcBef>
        <a:buClr>
          <a:schemeClr val="tx1"/>
        </a:buClr>
        <a:buFont typeface="System Font Regular"/>
        <a:buChar char="–"/>
        <a:tabLst/>
        <a:defRPr sz="1000" b="0" i="0" kern="1200">
          <a:solidFill>
            <a:schemeClr val="tx1"/>
          </a:solidFill>
          <a:latin typeface="Helvetica Now Text" panose="020B0504030202020204" pitchFamily="34" charset="77"/>
          <a:ea typeface="+mn-ea"/>
          <a:cs typeface="+mn-cs"/>
        </a:defRPr>
      </a:lvl6pPr>
      <a:lvl7pPr marL="0" indent="0" algn="l" defTabSz="914355" rtl="0" eaLnBrk="1" latinLnBrk="0" hangingPunct="1">
        <a:lnSpc>
          <a:spcPct val="117000"/>
        </a:lnSpc>
        <a:spcBef>
          <a:spcPts val="0"/>
        </a:spcBef>
        <a:buFont typeface="Arial" panose="020B0604020202020204" pitchFamily="34" charset="0"/>
        <a:buNone/>
        <a:tabLst/>
        <a:defRPr sz="1000" b="0" i="0" kern="1200">
          <a:solidFill>
            <a:schemeClr val="tx1"/>
          </a:solidFill>
          <a:latin typeface="Helvetica Now Text" panose="020B0504030202020204" pitchFamily="34" charset="77"/>
          <a:ea typeface="+mn-ea"/>
          <a:cs typeface="+mn-cs"/>
        </a:defRPr>
      </a:lvl7pPr>
      <a:lvl8pPr marL="0" indent="0" algn="l" defTabSz="914355" rtl="0" eaLnBrk="1" latinLnBrk="0" hangingPunct="1">
        <a:lnSpc>
          <a:spcPct val="117000"/>
        </a:lnSpc>
        <a:spcBef>
          <a:spcPts val="0"/>
        </a:spcBef>
        <a:buFont typeface="Arial" panose="020B0604020202020204" pitchFamily="34" charset="0"/>
        <a:buNone/>
        <a:tabLst/>
        <a:defRPr sz="1000" b="0" i="0" kern="1200">
          <a:solidFill>
            <a:schemeClr val="tx1"/>
          </a:solidFill>
          <a:latin typeface="Helvetica Now Text" panose="020B0504030202020204" pitchFamily="34" charset="77"/>
          <a:ea typeface="+mn-ea"/>
          <a:cs typeface="+mn-cs"/>
        </a:defRPr>
      </a:lvl8pPr>
      <a:lvl9pPr marL="0" indent="0" algn="l" defTabSz="914355" rtl="0" eaLnBrk="1" latinLnBrk="0" hangingPunct="1">
        <a:lnSpc>
          <a:spcPct val="117000"/>
        </a:lnSpc>
        <a:spcBef>
          <a:spcPts val="0"/>
        </a:spcBef>
        <a:buFont typeface="Arial" panose="020B0604020202020204" pitchFamily="34" charset="0"/>
        <a:buNone/>
        <a:tabLst/>
        <a:defRPr sz="1000" b="0" i="0" kern="1200">
          <a:solidFill>
            <a:schemeClr val="tx1"/>
          </a:solidFill>
          <a:latin typeface="Helvetica Now Text" panose="020B0504030202020204" pitchFamily="34" charset="77"/>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03" orient="horz" pos="7560">
          <p15:clr>
            <a:srgbClr val="F26B43"/>
          </p15:clr>
        </p15:guide>
        <p15:guide id="104" pos="480">
          <p15:clr>
            <a:srgbClr val="F26B43"/>
          </p15:clr>
        </p15:guide>
        <p15:guide id="105" pos="959">
          <p15:clr>
            <a:srgbClr val="F26B43"/>
          </p15:clr>
        </p15:guide>
        <p15:guide id="106" pos="1439">
          <p15:clr>
            <a:srgbClr val="F26B43"/>
          </p15:clr>
        </p15:guide>
        <p15:guide id="107" pos="1917">
          <p15:clr>
            <a:srgbClr val="F26B43"/>
          </p15:clr>
        </p15:guide>
        <p15:guide id="108" pos="2398">
          <p15:clr>
            <a:srgbClr val="F26B43"/>
          </p15:clr>
        </p15:guide>
        <p15:guide id="109" pos="2877">
          <p15:clr>
            <a:srgbClr val="F26B43"/>
          </p15:clr>
        </p15:guide>
        <p15:guide id="110" pos="3358">
          <p15:clr>
            <a:srgbClr val="F26B43"/>
          </p15:clr>
        </p15:guide>
        <p15:guide id="111" pos="4317">
          <p15:clr>
            <a:srgbClr val="F26B43"/>
          </p15:clr>
        </p15:guide>
        <p15:guide id="112" pos="3839">
          <p15:clr>
            <a:srgbClr val="F26B43"/>
          </p15:clr>
        </p15:guide>
        <p15:guide id="113" pos="4798">
          <p15:clr>
            <a:srgbClr val="F26B43"/>
          </p15:clr>
        </p15:guide>
        <p15:guide id="114" pos="5279">
          <p15:clr>
            <a:srgbClr val="F26B43"/>
          </p15:clr>
        </p15:guide>
        <p15:guide id="115" pos="5757">
          <p15:clr>
            <a:srgbClr val="F26B43"/>
          </p15:clr>
        </p15:guide>
        <p15:guide id="116" pos="6238">
          <p15:clr>
            <a:srgbClr val="F26B43"/>
          </p15:clr>
        </p15:guide>
        <p15:guide id="117" pos="6719">
          <p15:clr>
            <a:srgbClr val="F26B43"/>
          </p15:clr>
        </p15:guide>
        <p15:guide id="118" pos="7197">
          <p15:clr>
            <a:srgbClr val="F26B43"/>
          </p15:clr>
        </p15:guide>
        <p15:guide id="119" pos="7678">
          <p15:clr>
            <a:srgbClr val="F26B43"/>
          </p15:clr>
        </p15:guide>
        <p15:guide id="120" pos="8159">
          <p15:clr>
            <a:srgbClr val="F26B43"/>
          </p15:clr>
        </p15:guide>
        <p15:guide id="121" pos="8637">
          <p15:clr>
            <a:srgbClr val="F26B43"/>
          </p15:clr>
        </p15:guide>
        <p15:guide id="122" pos="9118">
          <p15:clr>
            <a:srgbClr val="F26B43"/>
          </p15:clr>
        </p15:guide>
        <p15:guide id="123" pos="9599">
          <p15:clr>
            <a:srgbClr val="F26B43"/>
          </p15:clr>
        </p15:guide>
        <p15:guide id="124" pos="10077">
          <p15:clr>
            <a:srgbClr val="F26B43"/>
          </p15:clr>
        </p15:guide>
        <p15:guide id="125" pos="10558">
          <p15:clr>
            <a:srgbClr val="F26B43"/>
          </p15:clr>
        </p15:guide>
        <p15:guide id="126" pos="11037">
          <p15:clr>
            <a:srgbClr val="F26B43"/>
          </p15:clr>
        </p15:guide>
        <p15:guide id="127" pos="11517">
          <p15:clr>
            <a:srgbClr val="F26B43"/>
          </p15:clr>
        </p15:guide>
        <p15:guide id="128" pos="11998">
          <p15:clr>
            <a:srgbClr val="F26B43"/>
          </p15:clr>
        </p15:guide>
        <p15:guide id="129" pos="12479">
          <p15:clr>
            <a:srgbClr val="F26B43"/>
          </p15:clr>
        </p15:guide>
        <p15:guide id="130" pos="12957">
          <p15:clr>
            <a:srgbClr val="F26B43"/>
          </p15:clr>
        </p15:guide>
        <p15:guide id="131" pos="13438">
          <p15:clr>
            <a:srgbClr val="F26B43"/>
          </p15:clr>
        </p15:guide>
        <p15:guide id="132" pos="13919">
          <p15:clr>
            <a:srgbClr val="F26B43"/>
          </p15:clr>
        </p15:guide>
        <p15:guide id="133" pos="14397">
          <p15:clr>
            <a:srgbClr val="F26B43"/>
          </p15:clr>
        </p15:guide>
        <p15:guide id="134" pos="14878">
          <p15:clr>
            <a:srgbClr val="F26B43"/>
          </p15:clr>
        </p15:guide>
        <p15:guide id="135" orient="horz" pos="576">
          <p15:clr>
            <a:srgbClr val="F26B43"/>
          </p15:clr>
        </p15:guide>
        <p15:guide id="136" orient="horz" pos="8158">
          <p15:clr>
            <a:srgbClr val="F26B43"/>
          </p15:clr>
        </p15:guide>
        <p15:guide id="137" orient="horz" pos="1968">
          <p15:clr>
            <a:srgbClr val="F26B43"/>
          </p15:clr>
        </p15:guide>
        <p15:guide id="138" orient="horz" pos="110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3.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3.xm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7.xml"/><Relationship Id="rId5" Type="http://schemas.openxmlformats.org/officeDocument/2006/relationships/image" Target="../media/image24.emf"/><Relationship Id="rId4" Type="http://schemas.openxmlformats.org/officeDocument/2006/relationships/image" Target="../media/image23.emf"/></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7.xml"/><Relationship Id="rId6" Type="http://schemas.microsoft.com/office/2007/relationships/hdphoto" Target="../media/hdphoto1.wdp"/><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1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5.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2A9A43C-B65E-A495-9AB8-0763D8FBE0E6}"/>
              </a:ext>
            </a:extLst>
          </p:cNvPr>
          <p:cNvSpPr>
            <a:spLocks noGrp="1"/>
          </p:cNvSpPr>
          <p:nvPr>
            <p:ph type="body" sz="quarter" idx="16"/>
          </p:nvPr>
        </p:nvSpPr>
        <p:spPr>
          <a:xfrm>
            <a:off x="366482" y="1562100"/>
            <a:ext cx="3636557" cy="4625340"/>
          </a:xfrm>
        </p:spPr>
        <p:txBody>
          <a:bodyPr/>
          <a:lstStyle/>
          <a:p>
            <a:r>
              <a:rPr lang="en-ZA" sz="3600" dirty="0"/>
              <a:t>Aon South Africa</a:t>
            </a:r>
          </a:p>
          <a:p>
            <a:endParaRPr lang="en-ZA" b="0" dirty="0"/>
          </a:p>
          <a:p>
            <a:r>
              <a:rPr lang="en-ZA" b="0" dirty="0"/>
              <a:t>Business Continuity Management</a:t>
            </a:r>
            <a:endParaRPr lang="en-ZA" dirty="0"/>
          </a:p>
          <a:p>
            <a:endParaRPr lang="en-ZA" sz="1000" b="0" dirty="0"/>
          </a:p>
          <a:p>
            <a:endParaRPr lang="en-ZA" sz="1000" b="0" dirty="0"/>
          </a:p>
          <a:p>
            <a:endParaRPr lang="en-ZA" sz="1000" b="0" dirty="0"/>
          </a:p>
          <a:p>
            <a:endParaRPr lang="en-ZA" sz="1000" b="0" dirty="0"/>
          </a:p>
          <a:p>
            <a:r>
              <a:rPr lang="en-ZA" sz="1100" b="0" dirty="0"/>
              <a:t>9 November 2023</a:t>
            </a:r>
          </a:p>
          <a:p>
            <a:endParaRPr lang="en-ZA" sz="1100" b="0" dirty="0"/>
          </a:p>
          <a:p>
            <a:endParaRPr lang="en-ZA" sz="1100" b="0" dirty="0"/>
          </a:p>
          <a:p>
            <a:r>
              <a:rPr lang="en-ZA" sz="1100" b="0" dirty="0"/>
              <a:t>Presented by Nicolene Olivier</a:t>
            </a:r>
          </a:p>
        </p:txBody>
      </p:sp>
      <p:sp>
        <p:nvSpPr>
          <p:cNvPr id="2" name="Slide Number Placeholder 1">
            <a:extLst>
              <a:ext uri="{FF2B5EF4-FFF2-40B4-BE49-F238E27FC236}">
                <a16:creationId xmlns:a16="http://schemas.microsoft.com/office/drawing/2014/main" id="{B81EB926-BE43-29F1-7661-E8BF767C3068}"/>
              </a:ext>
            </a:extLst>
          </p:cNvPr>
          <p:cNvSpPr>
            <a:spLocks noGrp="1"/>
          </p:cNvSpPr>
          <p:nvPr>
            <p:ph type="sldNum" sz="quarter" idx="4294967295"/>
          </p:nvPr>
        </p:nvSpPr>
        <p:spPr>
          <a:xfrm>
            <a:off x="11788775" y="6261100"/>
            <a:ext cx="403225" cy="365125"/>
          </a:xfrm>
        </p:spPr>
        <p:txBody>
          <a:bodyPr/>
          <a:lstStyle/>
          <a:p>
            <a:fld id="{91D568E7-61F5-D04E-995D-81EF41C01A2A}" type="slidenum">
              <a:rPr lang="en-GB" smtClean="0"/>
              <a:t>1</a:t>
            </a:fld>
            <a:endParaRPr lang="en-GB" dirty="0"/>
          </a:p>
        </p:txBody>
      </p:sp>
      <p:sp>
        <p:nvSpPr>
          <p:cNvPr id="11" name="Picture Placeholder 10">
            <a:extLst>
              <a:ext uri="{FF2B5EF4-FFF2-40B4-BE49-F238E27FC236}">
                <a16:creationId xmlns:a16="http://schemas.microsoft.com/office/drawing/2014/main" id="{AE954C72-C6DA-533D-9AA2-4299CC5C5BF9}"/>
              </a:ext>
            </a:extLst>
          </p:cNvPr>
          <p:cNvSpPr>
            <a:spLocks noGrp="1"/>
          </p:cNvSpPr>
          <p:nvPr>
            <p:ph type="pic" sz="quarter" idx="13"/>
          </p:nvPr>
        </p:nvSpPr>
        <p:spPr/>
      </p:sp>
      <p:sp>
        <p:nvSpPr>
          <p:cNvPr id="3" name="Rectangle 2" descr="Silhouette facing the explosion">
            <a:extLst>
              <a:ext uri="{FF2B5EF4-FFF2-40B4-BE49-F238E27FC236}">
                <a16:creationId xmlns:a16="http://schemas.microsoft.com/office/drawing/2014/main" id="{C69B2009-791C-1E62-CC99-3AE91006F088}"/>
              </a:ext>
            </a:extLst>
          </p:cNvPr>
          <p:cNvSpPr/>
          <p:nvPr/>
        </p:nvSpPr>
        <p:spPr>
          <a:xfrm>
            <a:off x="4190480" y="446"/>
            <a:ext cx="8001520" cy="6857554"/>
          </a:xfrm>
          <a:prstGeom prst="rect">
            <a:avLst/>
          </a:prstGeom>
          <a:blipFill dpi="0" rotWithShape="1">
            <a:blip r:embed="rId2">
              <a:extLst>
                <a:ext uri="{28A0092B-C50C-407E-A947-70E740481C1C}">
                  <a14:useLocalDpi xmlns:a14="http://schemas.microsoft.com/office/drawing/2010/main" val="0"/>
                </a:ext>
              </a:extLst>
            </a:blip>
            <a:srcRect/>
            <a:stretch>
              <a:fillRect l="-1996" t="-3" r="-43136" b="-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3000" dirty="0">
              <a:solidFill>
                <a:schemeClr val="tx2"/>
              </a:solidFill>
            </a:endParaRPr>
          </a:p>
        </p:txBody>
      </p:sp>
    </p:spTree>
    <p:extLst>
      <p:ext uri="{BB962C8B-B14F-4D97-AF65-F5344CB8AC3E}">
        <p14:creationId xmlns:p14="http://schemas.microsoft.com/office/powerpoint/2010/main" val="2730655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ADCF066-FFD8-F33F-384A-BE72881094AB}"/>
              </a:ext>
            </a:extLst>
          </p:cNvPr>
          <p:cNvGrpSpPr/>
          <p:nvPr/>
        </p:nvGrpSpPr>
        <p:grpSpPr>
          <a:xfrm>
            <a:off x="1030038" y="2075882"/>
            <a:ext cx="4282389" cy="2706236"/>
            <a:chOff x="1012051" y="1935977"/>
            <a:chExt cx="4282389" cy="2706236"/>
          </a:xfrm>
        </p:grpSpPr>
        <p:sp>
          <p:nvSpPr>
            <p:cNvPr id="4" name="Rectangle 3">
              <a:extLst>
                <a:ext uri="{FF2B5EF4-FFF2-40B4-BE49-F238E27FC236}">
                  <a16:creationId xmlns:a16="http://schemas.microsoft.com/office/drawing/2014/main" id="{51E4FAD1-8E38-271D-FDB4-B36CA1B80DAB}"/>
                </a:ext>
              </a:extLst>
            </p:cNvPr>
            <p:cNvSpPr>
              <a:spLocks/>
            </p:cNvSpPr>
            <p:nvPr/>
          </p:nvSpPr>
          <p:spPr bwMode="auto">
            <a:xfrm>
              <a:off x="1021475" y="1935977"/>
              <a:ext cx="4272965" cy="16158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marL="0" marR="0" lvl="0" indent="0" algn="l" defTabSz="2286000" rtl="0" eaLnBrk="1" fontAlgn="auto" latinLnBrk="0" hangingPunct="1">
                <a:lnSpc>
                  <a:spcPct val="100000"/>
                </a:lnSpc>
                <a:spcBef>
                  <a:spcPts val="0"/>
                </a:spcBef>
                <a:spcAft>
                  <a:spcPts val="0"/>
                </a:spcAft>
                <a:buClrTx/>
                <a:buSzTx/>
                <a:buFontTx/>
                <a:buNone/>
                <a:tabLst/>
                <a:defRPr/>
              </a:pPr>
              <a:r>
                <a:rPr kumimoji="0" lang="en-US" sz="5250" b="1" i="0" u="none" strike="noStrike" kern="1200" cap="none" spc="850" normalizeH="0" baseline="0" noProof="0" dirty="0">
                  <a:ln>
                    <a:noFill/>
                  </a:ln>
                  <a:solidFill>
                    <a:srgbClr val="2C2E35"/>
                  </a:solidFill>
                  <a:effectLst/>
                  <a:uLnTx/>
                  <a:uFillTx/>
                  <a:latin typeface="Helvetica Now Text" panose="020B0504030202020204" pitchFamily="34" charset="0"/>
                  <a:ea typeface="Open Sans" panose="020B0606030504020204" pitchFamily="34" charset="0"/>
                  <a:cs typeface="Open Sans" panose="020B0606030504020204" pitchFamily="34" charset="0"/>
                  <a:sym typeface="Bebas Neue" charset="0"/>
                </a:rPr>
                <a:t>NICOLENE</a:t>
              </a:r>
            </a:p>
            <a:p>
              <a:pPr marL="0" marR="0" lvl="0" indent="0" algn="l" defTabSz="2286000" rtl="0" eaLnBrk="1" fontAlgn="auto" latinLnBrk="0" hangingPunct="1">
                <a:lnSpc>
                  <a:spcPct val="100000"/>
                </a:lnSpc>
                <a:spcBef>
                  <a:spcPts val="0"/>
                </a:spcBef>
                <a:spcAft>
                  <a:spcPts val="0"/>
                </a:spcAft>
                <a:buClrTx/>
                <a:buSzTx/>
                <a:buFontTx/>
                <a:buNone/>
                <a:tabLst/>
                <a:defRPr/>
              </a:pPr>
              <a:r>
                <a:rPr kumimoji="0" lang="en-US" sz="5250" b="1" i="0" u="none" strike="noStrike" kern="1200" cap="none" spc="850" normalizeH="0" baseline="0" noProof="0" dirty="0">
                  <a:ln>
                    <a:noFill/>
                  </a:ln>
                  <a:solidFill>
                    <a:srgbClr val="2C2E35"/>
                  </a:solidFill>
                  <a:effectLst/>
                  <a:uLnTx/>
                  <a:uFillTx/>
                  <a:latin typeface="Helvetica Now Text" panose="020B0504030202020204" pitchFamily="34" charset="0"/>
                  <a:ea typeface="Open Sans" panose="020B0606030504020204" pitchFamily="34" charset="0"/>
                  <a:cs typeface="Open Sans" panose="020B0606030504020204" pitchFamily="34" charset="0"/>
                  <a:sym typeface="Bebas Neue" charset="0"/>
                </a:rPr>
                <a:t>OLIVIER</a:t>
              </a:r>
            </a:p>
          </p:txBody>
        </p:sp>
        <p:sp>
          <p:nvSpPr>
            <p:cNvPr id="5" name="TextBox 4">
              <a:extLst>
                <a:ext uri="{FF2B5EF4-FFF2-40B4-BE49-F238E27FC236}">
                  <a16:creationId xmlns:a16="http://schemas.microsoft.com/office/drawing/2014/main" id="{F8C060B5-3491-BAF8-9D99-8FF9184ECF82}"/>
                </a:ext>
              </a:extLst>
            </p:cNvPr>
            <p:cNvSpPr txBox="1"/>
            <p:nvPr/>
          </p:nvSpPr>
          <p:spPr>
            <a:xfrm>
              <a:off x="1012051" y="4152977"/>
              <a:ext cx="4192173" cy="489236"/>
            </a:xfrm>
            <a:prstGeom prst="rect">
              <a:avLst/>
            </a:prstGeom>
            <a:noFill/>
          </p:spPr>
          <p:txBody>
            <a:bodyPr wrap="none" rtlCol="0" anchor="ctr" anchorCtr="0">
              <a:spAutoFit/>
            </a:bodyPr>
            <a:lstStyle/>
            <a:p>
              <a:pPr marL="0" marR="0" lvl="0" indent="0" algn="l" defTabSz="914217" rtl="0" eaLnBrk="1" fontAlgn="auto" latinLnBrk="0" hangingPunct="1">
                <a:lnSpc>
                  <a:spcPts val="353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accent6">
                      <a:lumMod val="50000"/>
                    </a:schemeClr>
                  </a:solidFill>
                  <a:effectLst/>
                  <a:uLnTx/>
                  <a:uFillTx/>
                  <a:latin typeface="Helvetica Now Text" panose="020B0504030202020204" pitchFamily="34" charset="0"/>
                  <a:ea typeface="Open Sans Semibold" panose="020B0606030504020204" pitchFamily="34" charset="0"/>
                  <a:cs typeface="Open Sans Semibold" panose="020B0606030504020204" pitchFamily="34" charset="0"/>
                </a:rPr>
                <a:t>Certified Business Continuity Practitioner</a:t>
              </a:r>
            </a:p>
          </p:txBody>
        </p:sp>
      </p:grpSp>
      <p:sp>
        <p:nvSpPr>
          <p:cNvPr id="8" name="Rectangle 7">
            <a:extLst>
              <a:ext uri="{FF2B5EF4-FFF2-40B4-BE49-F238E27FC236}">
                <a16:creationId xmlns:a16="http://schemas.microsoft.com/office/drawing/2014/main" id="{E1E44F04-ACC1-A890-E94E-FA8E9A935997}"/>
              </a:ext>
            </a:extLst>
          </p:cNvPr>
          <p:cNvSpPr/>
          <p:nvPr/>
        </p:nvSpPr>
        <p:spPr>
          <a:xfrm>
            <a:off x="6116113" y="0"/>
            <a:ext cx="6075887" cy="6858000"/>
          </a:xfrm>
          <a:prstGeom prst="rect">
            <a:avLst/>
          </a:prstGeom>
          <a:blipFill dpi="0" rotWithShape="1">
            <a:blip r:embed="rId3">
              <a:extLst>
                <a:ext uri="{28A0092B-C50C-407E-A947-70E740481C1C}">
                  <a14:useLocalDpi xmlns:a14="http://schemas.microsoft.com/office/drawing/2010/main" val="0"/>
                </a:ext>
              </a:extLst>
            </a:blip>
            <a:srcRect/>
            <a:stretch>
              <a:fillRect t="-8000" b="-8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3000" b="0" i="0" u="none" strike="noStrike" kern="1200" cap="none" spc="0" normalizeH="0" baseline="0" noProof="0" dirty="0">
              <a:ln>
                <a:noFill/>
              </a:ln>
              <a:solidFill>
                <a:srgbClr val="5D6D78"/>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50550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403308-8260-7F24-BF43-5CC77F7FAE27}"/>
              </a:ext>
            </a:extLst>
          </p:cNvPr>
          <p:cNvSpPr>
            <a:spLocks noGrp="1"/>
          </p:cNvSpPr>
          <p:nvPr>
            <p:ph type="sldNum" sz="quarter" idx="12"/>
          </p:nvPr>
        </p:nvSpPr>
        <p:spPr/>
        <p:txBody>
          <a:bodyPr/>
          <a:lstStyle/>
          <a:p>
            <a:fld id="{91D568E7-61F5-D04E-995D-81EF41C01A2A}" type="slidenum">
              <a:rPr lang="en-GB" smtClean="0"/>
              <a:t>3</a:t>
            </a:fld>
            <a:endParaRPr lang="en-GB" dirty="0"/>
          </a:p>
        </p:txBody>
      </p:sp>
      <p:sp>
        <p:nvSpPr>
          <p:cNvPr id="4" name="Title 3">
            <a:extLst>
              <a:ext uri="{FF2B5EF4-FFF2-40B4-BE49-F238E27FC236}">
                <a16:creationId xmlns:a16="http://schemas.microsoft.com/office/drawing/2014/main" id="{D7531242-B7A2-BE49-76CA-0CA7ED1B6654}"/>
              </a:ext>
            </a:extLst>
          </p:cNvPr>
          <p:cNvSpPr>
            <a:spLocks noGrp="1"/>
          </p:cNvSpPr>
          <p:nvPr>
            <p:ph type="title"/>
          </p:nvPr>
        </p:nvSpPr>
        <p:spPr/>
        <p:txBody>
          <a:bodyPr/>
          <a:lstStyle/>
          <a:p>
            <a:r>
              <a:rPr lang="en-ZA" dirty="0"/>
              <a:t>Aon is in the business of better decisions</a:t>
            </a:r>
          </a:p>
        </p:txBody>
      </p:sp>
      <p:pic>
        <p:nvPicPr>
          <p:cNvPr id="7" name="Picture 6">
            <a:extLst>
              <a:ext uri="{FF2B5EF4-FFF2-40B4-BE49-F238E27FC236}">
                <a16:creationId xmlns:a16="http://schemas.microsoft.com/office/drawing/2014/main" id="{62995ADA-04C9-0825-C112-C2C680A67124}"/>
              </a:ext>
            </a:extLst>
          </p:cNvPr>
          <p:cNvPicPr>
            <a:picLocks noChangeAspect="1"/>
          </p:cNvPicPr>
          <p:nvPr/>
        </p:nvPicPr>
        <p:blipFill>
          <a:blip r:embed="rId2"/>
          <a:stretch>
            <a:fillRect/>
          </a:stretch>
        </p:blipFill>
        <p:spPr>
          <a:xfrm>
            <a:off x="1003299" y="1260674"/>
            <a:ext cx="9767955" cy="4581326"/>
          </a:xfrm>
          <a:prstGeom prst="rect">
            <a:avLst/>
          </a:prstGeom>
        </p:spPr>
      </p:pic>
    </p:spTree>
    <p:extLst>
      <p:ext uri="{BB962C8B-B14F-4D97-AF65-F5344CB8AC3E}">
        <p14:creationId xmlns:p14="http://schemas.microsoft.com/office/powerpoint/2010/main" val="2190459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91195E-D52C-D054-9AD0-4B2492BD54F8}"/>
              </a:ext>
            </a:extLst>
          </p:cNvPr>
          <p:cNvSpPr>
            <a:spLocks noGrp="1"/>
          </p:cNvSpPr>
          <p:nvPr>
            <p:ph type="sldNum" sz="quarter" idx="12"/>
          </p:nvPr>
        </p:nvSpPr>
        <p:spPr/>
        <p:txBody>
          <a:bodyPr/>
          <a:lstStyle/>
          <a:p>
            <a:fld id="{91D568E7-61F5-D04E-995D-81EF41C01A2A}" type="slidenum">
              <a:rPr lang="en-GB" smtClean="0"/>
              <a:pPr/>
              <a:t>4</a:t>
            </a:fld>
            <a:endParaRPr lang="en-GB" dirty="0"/>
          </a:p>
        </p:txBody>
      </p:sp>
      <p:sp>
        <p:nvSpPr>
          <p:cNvPr id="3" name="Title 2">
            <a:extLst>
              <a:ext uri="{FF2B5EF4-FFF2-40B4-BE49-F238E27FC236}">
                <a16:creationId xmlns:a16="http://schemas.microsoft.com/office/drawing/2014/main" id="{33013174-D154-2397-1901-C5B90F862D99}"/>
              </a:ext>
            </a:extLst>
          </p:cNvPr>
          <p:cNvSpPr>
            <a:spLocks noGrp="1"/>
          </p:cNvSpPr>
          <p:nvPr>
            <p:ph type="title"/>
          </p:nvPr>
        </p:nvSpPr>
        <p:spPr/>
        <p:txBody>
          <a:bodyPr/>
          <a:lstStyle/>
          <a:p>
            <a:r>
              <a:rPr lang="en-ZA" dirty="0"/>
              <a:t>Solution lines that enable our client to make better decisions</a:t>
            </a:r>
          </a:p>
        </p:txBody>
      </p:sp>
      <p:sp>
        <p:nvSpPr>
          <p:cNvPr id="6" name="Rectangle 5">
            <a:extLst>
              <a:ext uri="{FF2B5EF4-FFF2-40B4-BE49-F238E27FC236}">
                <a16:creationId xmlns:a16="http://schemas.microsoft.com/office/drawing/2014/main" id="{0985168D-D98B-5D71-443F-87E53B7541DA}"/>
              </a:ext>
            </a:extLst>
          </p:cNvPr>
          <p:cNvSpPr/>
          <p:nvPr/>
        </p:nvSpPr>
        <p:spPr>
          <a:xfrm>
            <a:off x="9004300" y="5803900"/>
            <a:ext cx="18161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3000" dirty="0">
              <a:solidFill>
                <a:schemeClr val="tx2"/>
              </a:solidFill>
            </a:endParaRPr>
          </a:p>
        </p:txBody>
      </p:sp>
      <p:pic>
        <p:nvPicPr>
          <p:cNvPr id="9" name="Picture 8">
            <a:extLst>
              <a:ext uri="{FF2B5EF4-FFF2-40B4-BE49-F238E27FC236}">
                <a16:creationId xmlns:a16="http://schemas.microsoft.com/office/drawing/2014/main" id="{EBAFD7F7-B059-2EC2-CC2C-712B8695F3A4}"/>
              </a:ext>
            </a:extLst>
          </p:cNvPr>
          <p:cNvPicPr>
            <a:picLocks noChangeAspect="1"/>
          </p:cNvPicPr>
          <p:nvPr/>
        </p:nvPicPr>
        <p:blipFill>
          <a:blip r:embed="rId2"/>
          <a:stretch>
            <a:fillRect/>
          </a:stretch>
        </p:blipFill>
        <p:spPr>
          <a:xfrm>
            <a:off x="848527" y="2374716"/>
            <a:ext cx="10560913" cy="3603625"/>
          </a:xfrm>
          <a:prstGeom prst="rect">
            <a:avLst/>
          </a:prstGeom>
        </p:spPr>
      </p:pic>
      <p:sp>
        <p:nvSpPr>
          <p:cNvPr id="10" name="Rectangle 9">
            <a:extLst>
              <a:ext uri="{FF2B5EF4-FFF2-40B4-BE49-F238E27FC236}">
                <a16:creationId xmlns:a16="http://schemas.microsoft.com/office/drawing/2014/main" id="{2101D2B4-95C4-A47B-9FF0-AD2CDB80AC9E}"/>
              </a:ext>
            </a:extLst>
          </p:cNvPr>
          <p:cNvSpPr/>
          <p:nvPr/>
        </p:nvSpPr>
        <p:spPr>
          <a:xfrm>
            <a:off x="1123229" y="1445240"/>
            <a:ext cx="10686952" cy="738664"/>
          </a:xfrm>
          <a:prstGeom prst="rect">
            <a:avLst/>
          </a:prstGeom>
        </p:spPr>
        <p:txBody>
          <a:bodyPr wrap="square" anchor="b">
            <a:spAutoFit/>
          </a:bodyPr>
          <a:lstStyle/>
          <a:p>
            <a:pPr marL="0" lvl="1">
              <a:defRPr/>
            </a:pPr>
            <a:r>
              <a:rPr lang="en-ZA" sz="1400" kern="0" dirty="0">
                <a:latin typeface="Helvetica Now Text" panose="020B0504030202020204" pitchFamily="34" charset="0"/>
                <a:ea typeface="ＭＳ Ｐゴシック" pitchFamily="108" charset="-128"/>
              </a:rPr>
              <a:t>Aon’s experience, global reach and state-of-the art analytics mean that we are better able to deliver the insights and advice that helps today’s companies protect and grow their organisations. The end benefits of all that we di is enabling our clients to make better decisions.</a:t>
            </a:r>
            <a:endParaRPr lang="en-ZA" sz="1400" i="1" kern="0" dirty="0">
              <a:latin typeface="Helvetica Now Text" panose="020B0504030202020204" pitchFamily="34" charset="0"/>
              <a:ea typeface="ＭＳ Ｐゴシック" pitchFamily="108" charset="-128"/>
            </a:endParaRPr>
          </a:p>
        </p:txBody>
      </p:sp>
    </p:spTree>
    <p:extLst>
      <p:ext uri="{BB962C8B-B14F-4D97-AF65-F5344CB8AC3E}">
        <p14:creationId xmlns:p14="http://schemas.microsoft.com/office/powerpoint/2010/main" val="4044306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1EB926-BE43-29F1-7661-E8BF767C3068}"/>
              </a:ext>
            </a:extLst>
          </p:cNvPr>
          <p:cNvSpPr>
            <a:spLocks noGrp="1"/>
          </p:cNvSpPr>
          <p:nvPr>
            <p:ph type="sldNum" sz="quarter" idx="12"/>
          </p:nvPr>
        </p:nvSpPr>
        <p:spPr/>
        <p:txBody>
          <a:bodyPr/>
          <a:lstStyle/>
          <a:p>
            <a:fld id="{91D568E7-61F5-D04E-995D-81EF41C01A2A}" type="slidenum">
              <a:rPr lang="en-GB" smtClean="0"/>
              <a:t>5</a:t>
            </a:fld>
            <a:endParaRPr lang="en-GB" dirty="0"/>
          </a:p>
        </p:txBody>
      </p:sp>
      <p:sp>
        <p:nvSpPr>
          <p:cNvPr id="3" name="Subtitle 2">
            <a:extLst>
              <a:ext uri="{FF2B5EF4-FFF2-40B4-BE49-F238E27FC236}">
                <a16:creationId xmlns:a16="http://schemas.microsoft.com/office/drawing/2014/main" id="{EE7F7881-5033-367C-9C6A-457DB47C4A76}"/>
              </a:ext>
            </a:extLst>
          </p:cNvPr>
          <p:cNvSpPr>
            <a:spLocks noGrp="1"/>
          </p:cNvSpPr>
          <p:nvPr>
            <p:ph type="subTitle" idx="13"/>
          </p:nvPr>
        </p:nvSpPr>
        <p:spPr/>
        <p:txBody>
          <a:bodyPr/>
          <a:lstStyle/>
          <a:p>
            <a:r>
              <a:rPr lang="en-ZA" dirty="0"/>
              <a:t>Risk and Resilience Lifecycle</a:t>
            </a:r>
          </a:p>
        </p:txBody>
      </p:sp>
      <p:sp>
        <p:nvSpPr>
          <p:cNvPr id="5" name="Title 4">
            <a:extLst>
              <a:ext uri="{FF2B5EF4-FFF2-40B4-BE49-F238E27FC236}">
                <a16:creationId xmlns:a16="http://schemas.microsoft.com/office/drawing/2014/main" id="{1865EEA6-7CA8-6D04-6DDD-2298C878B1EC}"/>
              </a:ext>
            </a:extLst>
          </p:cNvPr>
          <p:cNvSpPr>
            <a:spLocks noGrp="1"/>
          </p:cNvSpPr>
          <p:nvPr>
            <p:ph type="title"/>
          </p:nvPr>
        </p:nvSpPr>
        <p:spPr/>
        <p:txBody>
          <a:bodyPr/>
          <a:lstStyle/>
          <a:p>
            <a:r>
              <a:rPr lang="en-ZA" dirty="0"/>
              <a:t>What is Business Continuity Management</a:t>
            </a:r>
          </a:p>
        </p:txBody>
      </p:sp>
      <p:grpSp>
        <p:nvGrpSpPr>
          <p:cNvPr id="4" name="Group 3">
            <a:extLst>
              <a:ext uri="{FF2B5EF4-FFF2-40B4-BE49-F238E27FC236}">
                <a16:creationId xmlns:a16="http://schemas.microsoft.com/office/drawing/2014/main" id="{B9776155-FA63-1F11-E10D-8CA4C652D2CE}"/>
              </a:ext>
            </a:extLst>
          </p:cNvPr>
          <p:cNvGrpSpPr/>
          <p:nvPr/>
        </p:nvGrpSpPr>
        <p:grpSpPr>
          <a:xfrm>
            <a:off x="1123229" y="1297154"/>
            <a:ext cx="5211099" cy="2139631"/>
            <a:chOff x="1119288" y="1432855"/>
            <a:chExt cx="5211099" cy="2139631"/>
          </a:xfrm>
        </p:grpSpPr>
        <p:sp>
          <p:nvSpPr>
            <p:cNvPr id="6" name="Rectangle 5">
              <a:extLst>
                <a:ext uri="{FF2B5EF4-FFF2-40B4-BE49-F238E27FC236}">
                  <a16:creationId xmlns:a16="http://schemas.microsoft.com/office/drawing/2014/main" id="{E9EFB0AE-A9A3-0BB8-BC50-410323955B62}"/>
                </a:ext>
              </a:extLst>
            </p:cNvPr>
            <p:cNvSpPr/>
            <p:nvPr/>
          </p:nvSpPr>
          <p:spPr>
            <a:xfrm>
              <a:off x="1119288" y="1434024"/>
              <a:ext cx="5211099" cy="2138462"/>
            </a:xfrm>
            <a:prstGeom prst="rect">
              <a:avLst/>
            </a:prstGeom>
            <a:solidFill>
              <a:srgbClr val="E6F1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3000" b="0" i="0" u="none" strike="noStrike" kern="1200" cap="none" spc="0" normalizeH="0" baseline="0" noProof="0" dirty="0">
                <a:ln>
                  <a:noFill/>
                </a:ln>
                <a:solidFill>
                  <a:srgbClr val="5D6D78"/>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585C066C-7E3C-39CE-4F7E-D86FAD24EBD1}"/>
                </a:ext>
              </a:extLst>
            </p:cNvPr>
            <p:cNvSpPr txBox="1"/>
            <p:nvPr/>
          </p:nvSpPr>
          <p:spPr>
            <a:xfrm>
              <a:off x="1531545" y="2445710"/>
              <a:ext cx="1772299" cy="387667"/>
            </a:xfrm>
            <a:prstGeom prst="rect">
              <a:avLst/>
            </a:prstGeom>
            <a:noFill/>
          </p:spPr>
          <p:txBody>
            <a:bodyPr wrap="square" lIns="0" tIns="0" rIns="0" bIns="0" rtlCol="0">
              <a:noAutofit/>
            </a:bodyPr>
            <a:lstStyle/>
            <a:p>
              <a:pPr marL="0" marR="0" lvl="0" indent="0" algn="l" defTabSz="914400" rtl="0" eaLnBrk="1" fontAlgn="auto" latinLnBrk="0" hangingPunct="1">
                <a:lnSpc>
                  <a:spcPct val="117000"/>
                </a:lnSpc>
                <a:spcBef>
                  <a:spcPts val="0"/>
                </a:spcBef>
                <a:spcAft>
                  <a:spcPts val="1000"/>
                </a:spcAft>
                <a:buClrTx/>
                <a:buSzTx/>
                <a:buFontTx/>
                <a:buNone/>
                <a:tabLst/>
                <a:defRPr/>
              </a:pPr>
              <a:r>
                <a:rPr kumimoji="0" lang="en-ZA" sz="2400" b="1" i="0" u="none" strike="noStrike" kern="0" cap="none" spc="0" normalizeH="0" baseline="0" noProof="0" dirty="0">
                  <a:ln>
                    <a:noFill/>
                  </a:ln>
                  <a:effectLst/>
                  <a:uLnTx/>
                  <a:uFillTx/>
                  <a:latin typeface="Helvetica Now Text"/>
                  <a:ea typeface="+mn-ea"/>
                  <a:cs typeface="+mn-cs"/>
                </a:rPr>
                <a:t>RECOVER</a:t>
              </a:r>
            </a:p>
          </p:txBody>
        </p:sp>
        <p:sp>
          <p:nvSpPr>
            <p:cNvPr id="35" name="Rectangle 34">
              <a:extLst>
                <a:ext uri="{FF2B5EF4-FFF2-40B4-BE49-F238E27FC236}">
                  <a16:creationId xmlns:a16="http://schemas.microsoft.com/office/drawing/2014/main" id="{64D9D784-88DE-A518-7575-D2BD1C78ABE1}"/>
                </a:ext>
              </a:extLst>
            </p:cNvPr>
            <p:cNvSpPr/>
            <p:nvPr/>
          </p:nvSpPr>
          <p:spPr>
            <a:xfrm>
              <a:off x="1119288" y="1432855"/>
              <a:ext cx="5211099" cy="2138462"/>
            </a:xfrm>
            <a:prstGeom prst="rect">
              <a:avLst/>
            </a:prstGeom>
            <a:solidFill>
              <a:srgbClr val="E6F1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3000" b="0" i="0" u="none" strike="noStrike" kern="1200" cap="none" spc="0" normalizeH="0" baseline="0" noProof="0" dirty="0">
                <a:ln>
                  <a:noFill/>
                </a:ln>
                <a:solidFill>
                  <a:srgbClr val="5D6D78"/>
                </a:solidFill>
                <a:effectLst/>
                <a:uLnTx/>
                <a:uFillTx/>
                <a:latin typeface="Arial" panose="020B0604020202020204"/>
                <a:ea typeface="+mn-ea"/>
                <a:cs typeface="+mn-cs"/>
              </a:endParaRPr>
            </a:p>
          </p:txBody>
        </p:sp>
        <p:sp>
          <p:nvSpPr>
            <p:cNvPr id="36" name="TextBox 35">
              <a:extLst>
                <a:ext uri="{FF2B5EF4-FFF2-40B4-BE49-F238E27FC236}">
                  <a16:creationId xmlns:a16="http://schemas.microsoft.com/office/drawing/2014/main" id="{73B0685C-35C7-13FA-E574-61801E9D518A}"/>
                </a:ext>
              </a:extLst>
            </p:cNvPr>
            <p:cNvSpPr txBox="1"/>
            <p:nvPr/>
          </p:nvSpPr>
          <p:spPr>
            <a:xfrm>
              <a:off x="1531545" y="2308253"/>
              <a:ext cx="1772299" cy="387667"/>
            </a:xfrm>
            <a:prstGeom prst="rect">
              <a:avLst/>
            </a:prstGeom>
            <a:noFill/>
          </p:spPr>
          <p:txBody>
            <a:bodyPr wrap="square" lIns="0" tIns="0" rIns="0" bIns="0" rtlCol="0">
              <a:noAutofit/>
            </a:bodyPr>
            <a:lstStyle/>
            <a:p>
              <a:pPr marL="0" marR="0" lvl="0" indent="0" algn="l" defTabSz="914400" rtl="0" eaLnBrk="1" fontAlgn="auto" latinLnBrk="0" hangingPunct="1">
                <a:lnSpc>
                  <a:spcPct val="117000"/>
                </a:lnSpc>
                <a:spcBef>
                  <a:spcPts val="0"/>
                </a:spcBef>
                <a:spcAft>
                  <a:spcPts val="1000"/>
                </a:spcAft>
                <a:buClrTx/>
                <a:buSzTx/>
                <a:buFontTx/>
                <a:buNone/>
                <a:tabLst/>
                <a:defRPr/>
              </a:pPr>
              <a:r>
                <a:rPr kumimoji="0" lang="en-ZA" sz="2400" b="1" i="0" u="none" strike="noStrike" kern="0" cap="none" spc="0" normalizeH="0" baseline="0" noProof="0" dirty="0">
                  <a:ln>
                    <a:noFill/>
                  </a:ln>
                  <a:effectLst/>
                  <a:uLnTx/>
                  <a:uFillTx/>
                  <a:latin typeface="Helvetica Now Text"/>
                  <a:ea typeface="+mn-ea"/>
                  <a:cs typeface="+mn-cs"/>
                </a:rPr>
                <a:t>RECOVER</a:t>
              </a:r>
            </a:p>
          </p:txBody>
        </p:sp>
      </p:grpSp>
      <p:grpSp>
        <p:nvGrpSpPr>
          <p:cNvPr id="9" name="Group 8">
            <a:extLst>
              <a:ext uri="{FF2B5EF4-FFF2-40B4-BE49-F238E27FC236}">
                <a16:creationId xmlns:a16="http://schemas.microsoft.com/office/drawing/2014/main" id="{9D106BD4-818A-A9DE-2556-180CAF34105F}"/>
              </a:ext>
            </a:extLst>
          </p:cNvPr>
          <p:cNvGrpSpPr/>
          <p:nvPr/>
        </p:nvGrpSpPr>
        <p:grpSpPr>
          <a:xfrm>
            <a:off x="1123229" y="3444572"/>
            <a:ext cx="5211099" cy="2138462"/>
            <a:chOff x="1119288" y="3580273"/>
            <a:chExt cx="5211099" cy="2138462"/>
          </a:xfrm>
        </p:grpSpPr>
        <p:sp>
          <p:nvSpPr>
            <p:cNvPr id="10" name="Rectangle 9">
              <a:extLst>
                <a:ext uri="{FF2B5EF4-FFF2-40B4-BE49-F238E27FC236}">
                  <a16:creationId xmlns:a16="http://schemas.microsoft.com/office/drawing/2014/main" id="{980667DA-5C19-A9D3-EF06-B905104D4A29}"/>
                </a:ext>
              </a:extLst>
            </p:cNvPr>
            <p:cNvSpPr/>
            <p:nvPr/>
          </p:nvSpPr>
          <p:spPr>
            <a:xfrm>
              <a:off x="1119288" y="3580273"/>
              <a:ext cx="5211099" cy="213846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3000" b="0" i="0" u="none" strike="noStrike" kern="1200" cap="none" spc="0" normalizeH="0" baseline="0" noProof="0" dirty="0">
                <a:ln>
                  <a:noFill/>
                </a:ln>
                <a:solidFill>
                  <a:srgbClr val="5D6D78"/>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2511C82E-B9F2-CABE-31C5-6AD5C296AC60}"/>
                </a:ext>
              </a:extLst>
            </p:cNvPr>
            <p:cNvSpPr txBox="1"/>
            <p:nvPr/>
          </p:nvSpPr>
          <p:spPr>
            <a:xfrm>
              <a:off x="1531545" y="4455671"/>
              <a:ext cx="1772299" cy="387667"/>
            </a:xfrm>
            <a:prstGeom prst="rect">
              <a:avLst/>
            </a:prstGeom>
            <a:noFill/>
          </p:spPr>
          <p:txBody>
            <a:bodyPr wrap="square" lIns="0" tIns="0" rIns="0" bIns="0" rtlCol="0">
              <a:noAutofit/>
            </a:bodyPr>
            <a:lstStyle/>
            <a:p>
              <a:pPr marL="0" marR="0" lvl="0" indent="0" algn="l" defTabSz="914400" rtl="0" eaLnBrk="1" fontAlgn="auto" latinLnBrk="0" hangingPunct="1">
                <a:lnSpc>
                  <a:spcPct val="117000"/>
                </a:lnSpc>
                <a:spcBef>
                  <a:spcPts val="0"/>
                </a:spcBef>
                <a:spcAft>
                  <a:spcPts val="1000"/>
                </a:spcAft>
                <a:buClrTx/>
                <a:buSzTx/>
                <a:buFontTx/>
                <a:buNone/>
                <a:tabLst/>
                <a:defRPr/>
              </a:pPr>
              <a:r>
                <a:rPr kumimoji="0" lang="en-ZA" sz="2400" b="1" i="0" u="none" strike="noStrike" kern="0" cap="none" spc="0" normalizeH="0" baseline="0" noProof="0" dirty="0">
                  <a:ln>
                    <a:noFill/>
                  </a:ln>
                  <a:effectLst/>
                  <a:uLnTx/>
                  <a:uFillTx/>
                  <a:latin typeface="Helvetica Now Text"/>
                  <a:ea typeface="+mn-ea"/>
                  <a:cs typeface="+mn-cs"/>
                </a:rPr>
                <a:t>RESPOND</a:t>
              </a:r>
            </a:p>
          </p:txBody>
        </p:sp>
      </p:grpSp>
      <p:grpSp>
        <p:nvGrpSpPr>
          <p:cNvPr id="13" name="Group 12">
            <a:extLst>
              <a:ext uri="{FF2B5EF4-FFF2-40B4-BE49-F238E27FC236}">
                <a16:creationId xmlns:a16="http://schemas.microsoft.com/office/drawing/2014/main" id="{991F5CD6-51C8-43DB-B6D0-5CC5CCA96BF5}"/>
              </a:ext>
            </a:extLst>
          </p:cNvPr>
          <p:cNvGrpSpPr/>
          <p:nvPr/>
        </p:nvGrpSpPr>
        <p:grpSpPr>
          <a:xfrm>
            <a:off x="6320014" y="3435616"/>
            <a:ext cx="5211099" cy="2138462"/>
            <a:chOff x="6316073" y="3571317"/>
            <a:chExt cx="5211099" cy="2138462"/>
          </a:xfrm>
        </p:grpSpPr>
        <p:sp>
          <p:nvSpPr>
            <p:cNvPr id="14" name="Rectangle 13">
              <a:extLst>
                <a:ext uri="{FF2B5EF4-FFF2-40B4-BE49-F238E27FC236}">
                  <a16:creationId xmlns:a16="http://schemas.microsoft.com/office/drawing/2014/main" id="{254166E8-58B3-4F9C-6C64-4B69D4B0AD20}"/>
                </a:ext>
              </a:extLst>
            </p:cNvPr>
            <p:cNvSpPr/>
            <p:nvPr/>
          </p:nvSpPr>
          <p:spPr>
            <a:xfrm>
              <a:off x="6316073" y="3571317"/>
              <a:ext cx="5211099" cy="2138462"/>
            </a:xfrm>
            <a:prstGeom prst="rect">
              <a:avLst/>
            </a:prstGeom>
            <a:solidFill>
              <a:srgbClr val="FFE9A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3000" b="0" i="0" u="none" strike="noStrike" kern="1200" cap="none" spc="0" normalizeH="0" baseline="0" noProof="0" dirty="0">
                <a:ln>
                  <a:noFill/>
                </a:ln>
                <a:solidFill>
                  <a:srgbClr val="5D6D78"/>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01256C2D-061D-5A42-EBA3-95A1F51939A2}"/>
                </a:ext>
              </a:extLst>
            </p:cNvPr>
            <p:cNvSpPr txBox="1"/>
            <p:nvPr/>
          </p:nvSpPr>
          <p:spPr>
            <a:xfrm>
              <a:off x="9042978" y="4476256"/>
              <a:ext cx="2133952" cy="328585"/>
            </a:xfrm>
            <a:prstGeom prst="rect">
              <a:avLst/>
            </a:prstGeom>
            <a:noFill/>
          </p:spPr>
          <p:txBody>
            <a:bodyPr wrap="square" lIns="0" tIns="0" rIns="0" bIns="0" rtlCol="0">
              <a:noAutofit/>
            </a:bodyPr>
            <a:lstStyle/>
            <a:p>
              <a:pPr marL="0" marR="0" lvl="0" indent="0" algn="r" defTabSz="914400" rtl="0" eaLnBrk="1" fontAlgn="auto" latinLnBrk="0" hangingPunct="1">
                <a:lnSpc>
                  <a:spcPct val="117000"/>
                </a:lnSpc>
                <a:spcBef>
                  <a:spcPts val="0"/>
                </a:spcBef>
                <a:spcAft>
                  <a:spcPts val="1000"/>
                </a:spcAft>
                <a:buClrTx/>
                <a:buSzTx/>
                <a:buFontTx/>
                <a:buNone/>
                <a:tabLst/>
                <a:defRPr/>
              </a:pPr>
              <a:r>
                <a:rPr kumimoji="0" lang="en-ZA" sz="2400" b="1" i="0" u="none" strike="noStrike" kern="0" cap="none" spc="0" normalizeH="0" baseline="0" noProof="0" dirty="0">
                  <a:ln>
                    <a:noFill/>
                  </a:ln>
                  <a:effectLst/>
                  <a:uLnTx/>
                  <a:uFillTx/>
                  <a:latin typeface="Helvetica Now Text"/>
                  <a:ea typeface="+mn-ea"/>
                  <a:cs typeface="+mn-cs"/>
                </a:rPr>
                <a:t>WITHSTAND</a:t>
              </a:r>
            </a:p>
          </p:txBody>
        </p:sp>
      </p:grpSp>
      <p:grpSp>
        <p:nvGrpSpPr>
          <p:cNvPr id="17" name="Group 16">
            <a:extLst>
              <a:ext uri="{FF2B5EF4-FFF2-40B4-BE49-F238E27FC236}">
                <a16:creationId xmlns:a16="http://schemas.microsoft.com/office/drawing/2014/main" id="{21E75DB4-0BBD-DEBB-0C39-2F5EE7E586BD}"/>
              </a:ext>
            </a:extLst>
          </p:cNvPr>
          <p:cNvGrpSpPr/>
          <p:nvPr/>
        </p:nvGrpSpPr>
        <p:grpSpPr>
          <a:xfrm>
            <a:off x="6320014" y="1290536"/>
            <a:ext cx="5211099" cy="2138462"/>
            <a:chOff x="6316073" y="1426237"/>
            <a:chExt cx="5211099" cy="2138462"/>
          </a:xfrm>
        </p:grpSpPr>
        <p:sp>
          <p:nvSpPr>
            <p:cNvPr id="18" name="Rectangle 17">
              <a:extLst>
                <a:ext uri="{FF2B5EF4-FFF2-40B4-BE49-F238E27FC236}">
                  <a16:creationId xmlns:a16="http://schemas.microsoft.com/office/drawing/2014/main" id="{4896CD91-28A0-31A8-2D0A-E4F7169D00CA}"/>
                </a:ext>
              </a:extLst>
            </p:cNvPr>
            <p:cNvSpPr/>
            <p:nvPr/>
          </p:nvSpPr>
          <p:spPr>
            <a:xfrm>
              <a:off x="6316073" y="1426237"/>
              <a:ext cx="5211099" cy="2138462"/>
            </a:xfrm>
            <a:prstGeom prst="rect">
              <a:avLst/>
            </a:prstGeom>
            <a:solidFill>
              <a:srgbClr val="CDDBD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3000" b="0" i="0" u="none" strike="noStrike" kern="1200" cap="none" spc="0" normalizeH="0" baseline="0" noProof="0" dirty="0">
                <a:ln>
                  <a:noFill/>
                </a:ln>
                <a:solidFill>
                  <a:srgbClr val="5D6D78"/>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88503846-05BF-161C-FEB7-F15685B1A6E9}"/>
                </a:ext>
              </a:extLst>
            </p:cNvPr>
            <p:cNvSpPr txBox="1"/>
            <p:nvPr/>
          </p:nvSpPr>
          <p:spPr>
            <a:xfrm>
              <a:off x="9235698" y="2332722"/>
              <a:ext cx="1941231" cy="325492"/>
            </a:xfrm>
            <a:prstGeom prst="rect">
              <a:avLst/>
            </a:prstGeom>
            <a:noFill/>
          </p:spPr>
          <p:txBody>
            <a:bodyPr wrap="square" lIns="0" tIns="0" rIns="0" bIns="0" rtlCol="0">
              <a:noAutofit/>
            </a:bodyPr>
            <a:lstStyle/>
            <a:p>
              <a:pPr marL="0" marR="0" lvl="0" indent="0" algn="r" defTabSz="914400" rtl="0" eaLnBrk="1" fontAlgn="auto" latinLnBrk="0" hangingPunct="1">
                <a:lnSpc>
                  <a:spcPct val="117000"/>
                </a:lnSpc>
                <a:spcBef>
                  <a:spcPts val="0"/>
                </a:spcBef>
                <a:spcAft>
                  <a:spcPts val="1000"/>
                </a:spcAft>
                <a:buClrTx/>
                <a:buSzTx/>
                <a:buFontTx/>
                <a:buNone/>
                <a:tabLst/>
                <a:defRPr/>
              </a:pPr>
              <a:r>
                <a:rPr kumimoji="0" lang="en-ZA" sz="2400" b="1" i="0" u="none" strike="noStrike" kern="0" cap="none" spc="0" normalizeH="0" baseline="0" noProof="0" dirty="0">
                  <a:ln>
                    <a:noFill/>
                  </a:ln>
                  <a:effectLst/>
                  <a:uLnTx/>
                  <a:uFillTx/>
                  <a:latin typeface="Helvetica Now Text"/>
                  <a:ea typeface="+mn-ea"/>
                  <a:cs typeface="+mn-cs"/>
                </a:rPr>
                <a:t>ANTICIPATE</a:t>
              </a:r>
            </a:p>
          </p:txBody>
        </p:sp>
      </p:grpSp>
      <p:grpSp>
        <p:nvGrpSpPr>
          <p:cNvPr id="20" name="Group 19">
            <a:extLst>
              <a:ext uri="{FF2B5EF4-FFF2-40B4-BE49-F238E27FC236}">
                <a16:creationId xmlns:a16="http://schemas.microsoft.com/office/drawing/2014/main" id="{8D29FB55-807B-AE97-2947-6D264349DDA1}"/>
              </a:ext>
            </a:extLst>
          </p:cNvPr>
          <p:cNvGrpSpPr/>
          <p:nvPr/>
        </p:nvGrpSpPr>
        <p:grpSpPr>
          <a:xfrm>
            <a:off x="5907215" y="5427084"/>
            <a:ext cx="822315" cy="1106438"/>
            <a:chOff x="5903274" y="5562785"/>
            <a:chExt cx="822315" cy="1106438"/>
          </a:xfrm>
        </p:grpSpPr>
        <p:sp>
          <p:nvSpPr>
            <p:cNvPr id="21" name="Oval 20">
              <a:extLst>
                <a:ext uri="{FF2B5EF4-FFF2-40B4-BE49-F238E27FC236}">
                  <a16:creationId xmlns:a16="http://schemas.microsoft.com/office/drawing/2014/main" id="{0D181E44-328B-47EC-11BE-AD7DA3EFAFCE}"/>
                </a:ext>
              </a:extLst>
            </p:cNvPr>
            <p:cNvSpPr/>
            <p:nvPr/>
          </p:nvSpPr>
          <p:spPr>
            <a:xfrm>
              <a:off x="5903274" y="5857997"/>
              <a:ext cx="822315" cy="811226"/>
            </a:xfrm>
            <a:prstGeom prst="ellipse">
              <a:avLst/>
            </a:prstGeom>
            <a:solidFill>
              <a:schemeClr val="bg1"/>
            </a:solidFill>
            <a:ln w="28575">
              <a:solidFill>
                <a:srgbClr val="2628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3000" b="0" i="0" u="none" strike="noStrike" kern="1200" cap="none" spc="0" normalizeH="0" baseline="0" noProof="0" dirty="0">
                <a:ln>
                  <a:noFill/>
                </a:ln>
                <a:solidFill>
                  <a:srgbClr val="5D6D78"/>
                </a:solidFill>
                <a:effectLst/>
                <a:uLnTx/>
                <a:uFillTx/>
                <a:latin typeface="Arial" panose="020B0604020202020204"/>
                <a:ea typeface="+mn-ea"/>
                <a:cs typeface="+mn-cs"/>
              </a:endParaRPr>
            </a:p>
          </p:txBody>
        </p:sp>
        <p:pic>
          <p:nvPicPr>
            <p:cNvPr id="22" name="Picture 21">
              <a:extLst>
                <a:ext uri="{FF2B5EF4-FFF2-40B4-BE49-F238E27FC236}">
                  <a16:creationId xmlns:a16="http://schemas.microsoft.com/office/drawing/2014/main" id="{55A6A934-02EE-49E5-AC82-5FB02F0F6AF1}"/>
                </a:ext>
              </a:extLst>
            </p:cNvPr>
            <p:cNvPicPr>
              <a:picLocks noChangeAspect="1"/>
            </p:cNvPicPr>
            <p:nvPr/>
          </p:nvPicPr>
          <p:blipFill>
            <a:blip r:embed="rId2"/>
            <a:srcRect/>
            <a:stretch/>
          </p:blipFill>
          <p:spPr>
            <a:xfrm>
              <a:off x="6012031" y="5967103"/>
              <a:ext cx="604800" cy="604800"/>
            </a:xfrm>
            <a:prstGeom prst="rect">
              <a:avLst/>
            </a:prstGeom>
          </p:spPr>
        </p:pic>
        <p:cxnSp>
          <p:nvCxnSpPr>
            <p:cNvPr id="23" name="Straight Connector 22">
              <a:extLst>
                <a:ext uri="{FF2B5EF4-FFF2-40B4-BE49-F238E27FC236}">
                  <a16:creationId xmlns:a16="http://schemas.microsoft.com/office/drawing/2014/main" id="{8E4A7C0B-67F1-1159-1624-C6DBAE686E06}"/>
                </a:ext>
              </a:extLst>
            </p:cNvPr>
            <p:cNvCxnSpPr>
              <a:cxnSpLocks/>
              <a:stCxn id="28" idx="2"/>
              <a:endCxn id="21" idx="0"/>
            </p:cNvCxnSpPr>
            <p:nvPr/>
          </p:nvCxnSpPr>
          <p:spPr>
            <a:xfrm flipH="1">
              <a:off x="6314432" y="5562785"/>
              <a:ext cx="3941" cy="295212"/>
            </a:xfrm>
            <a:prstGeom prst="line">
              <a:avLst/>
            </a:prstGeom>
            <a:ln w="19050">
              <a:solidFill>
                <a:srgbClr val="262836"/>
              </a:solidFill>
              <a:tailEnd type="none" w="lg" len="lg"/>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EB657682-D974-AEB4-836F-50E4B48F5417}"/>
              </a:ext>
            </a:extLst>
          </p:cNvPr>
          <p:cNvGrpSpPr/>
          <p:nvPr/>
        </p:nvGrpSpPr>
        <p:grpSpPr>
          <a:xfrm>
            <a:off x="4252990" y="1292875"/>
            <a:ext cx="4186720" cy="4272250"/>
            <a:chOff x="4387021" y="1600602"/>
            <a:chExt cx="4186720" cy="4272250"/>
          </a:xfrm>
        </p:grpSpPr>
        <p:sp>
          <p:nvSpPr>
            <p:cNvPr id="25" name="Rectangle 24">
              <a:extLst>
                <a:ext uri="{FF2B5EF4-FFF2-40B4-BE49-F238E27FC236}">
                  <a16:creationId xmlns:a16="http://schemas.microsoft.com/office/drawing/2014/main" id="{DA8E731C-A6DB-203B-8103-3FEB2C4A274E}"/>
                </a:ext>
              </a:extLst>
            </p:cNvPr>
            <p:cNvSpPr/>
            <p:nvPr/>
          </p:nvSpPr>
          <p:spPr>
            <a:xfrm>
              <a:off x="5125913" y="2574449"/>
              <a:ext cx="2546040" cy="2375717"/>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3000" b="0" i="0" u="none" strike="noStrike" kern="0" cap="none" spc="0" normalizeH="0" baseline="0" noProof="0" dirty="0">
                <a:ln>
                  <a:noFill/>
                </a:ln>
                <a:solidFill>
                  <a:srgbClr val="5D6D78"/>
                </a:solidFill>
                <a:effectLst/>
                <a:uLnTx/>
                <a:uFillTx/>
                <a:latin typeface="Helvetica Now Text"/>
                <a:ea typeface="+mn-ea"/>
                <a:cs typeface="+mn-cs"/>
              </a:endParaRPr>
            </a:p>
          </p:txBody>
        </p:sp>
        <p:sp>
          <p:nvSpPr>
            <p:cNvPr id="26" name="Block Arc 25">
              <a:extLst>
                <a:ext uri="{FF2B5EF4-FFF2-40B4-BE49-F238E27FC236}">
                  <a16:creationId xmlns:a16="http://schemas.microsoft.com/office/drawing/2014/main" id="{9986D014-F88A-E925-E46C-1B47E35B22E5}"/>
                </a:ext>
              </a:extLst>
            </p:cNvPr>
            <p:cNvSpPr/>
            <p:nvPr/>
          </p:nvSpPr>
          <p:spPr>
            <a:xfrm rot="16200000">
              <a:off x="4344257" y="1643366"/>
              <a:ext cx="4272248" cy="4186720"/>
            </a:xfrm>
            <a:prstGeom prst="blockArc">
              <a:avLst>
                <a:gd name="adj1" fmla="val 16207525"/>
                <a:gd name="adj2" fmla="val 37535"/>
                <a:gd name="adj3" fmla="val 25269"/>
              </a:avLst>
            </a:prstGeom>
            <a:solidFill>
              <a:srgbClr val="8ABD45"/>
            </a:solidFill>
            <a:ln w="12700" cap="flat" cmpd="sng" algn="ctr">
              <a:solidFill>
                <a:srgbClr val="FFFFFF"/>
              </a:solidFill>
              <a:prstDash val="solid"/>
              <a:miter lim="800000"/>
            </a:ln>
            <a:effectLst/>
          </p:spPr>
          <p:txBody>
            <a:bodyPr rtlCol="0" anchor="ctr"/>
            <a:lstStyle/>
            <a:p>
              <a:pPr marL="0" marR="0" lvl="0" indent="0" algn="ctr" defTabSz="742801" rtl="0" eaLnBrk="1" fontAlgn="auto" latinLnBrk="0" hangingPunct="1">
                <a:lnSpc>
                  <a:spcPct val="100000"/>
                </a:lnSpc>
                <a:spcBef>
                  <a:spcPts val="0"/>
                </a:spcBef>
                <a:spcAft>
                  <a:spcPts val="0"/>
                </a:spcAft>
                <a:buClrTx/>
                <a:buSzTx/>
                <a:buFontTx/>
                <a:buNone/>
                <a:tabLst/>
                <a:defRPr/>
              </a:pPr>
              <a:endParaRPr kumimoji="0" lang="en-US" sz="1463" b="0" i="0" u="none" strike="noStrike" kern="0" cap="none" spc="0" normalizeH="0" baseline="0" noProof="0" dirty="0">
                <a:ln>
                  <a:noFill/>
                </a:ln>
                <a:solidFill>
                  <a:srgbClr val="7F7F7F"/>
                </a:solidFill>
                <a:effectLst/>
                <a:uLnTx/>
                <a:uFillTx/>
                <a:latin typeface="Helvetica Now Text"/>
                <a:ea typeface="ＭＳ Ｐゴシック"/>
                <a:cs typeface="+mn-cs"/>
              </a:endParaRPr>
            </a:p>
          </p:txBody>
        </p:sp>
        <p:sp>
          <p:nvSpPr>
            <p:cNvPr id="27" name="Freeform 34">
              <a:extLst>
                <a:ext uri="{FF2B5EF4-FFF2-40B4-BE49-F238E27FC236}">
                  <a16:creationId xmlns:a16="http://schemas.microsoft.com/office/drawing/2014/main" id="{A1773061-FC1D-169E-17BE-0426F75EA405}"/>
                </a:ext>
              </a:extLst>
            </p:cNvPr>
            <p:cNvSpPr/>
            <p:nvPr/>
          </p:nvSpPr>
          <p:spPr>
            <a:xfrm>
              <a:off x="4387021" y="3497135"/>
              <a:ext cx="2091068" cy="2375717"/>
            </a:xfrm>
            <a:custGeom>
              <a:avLst/>
              <a:gdLst>
                <a:gd name="connsiteX0" fmla="*/ 1200797 w 4795538"/>
                <a:gd name="connsiteY0" fmla="*/ 0 h 5339262"/>
                <a:gd name="connsiteX1" fmla="*/ 1559785 w 4795538"/>
                <a:gd name="connsiteY1" fmla="*/ 538482 h 5339262"/>
                <a:gd name="connsiteX2" fmla="*/ 2400396 w 4795538"/>
                <a:gd name="connsiteY2" fmla="*/ 538482 h 5339262"/>
                <a:gd name="connsiteX3" fmla="*/ 4795538 w 4795538"/>
                <a:gd name="connsiteY3" fmla="*/ 2938872 h 5339262"/>
                <a:gd name="connsiteX4" fmla="*/ 4790283 w 4795538"/>
                <a:gd name="connsiteY4" fmla="*/ 5339262 h 5339262"/>
                <a:gd name="connsiteX5" fmla="*/ 0 w 4795538"/>
                <a:gd name="connsiteY5" fmla="*/ 538482 h 5339262"/>
                <a:gd name="connsiteX6" fmla="*/ 841809 w 4795538"/>
                <a:gd name="connsiteY6" fmla="*/ 538482 h 5339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5538" h="5339262">
                  <a:moveTo>
                    <a:pt x="1200797" y="0"/>
                  </a:moveTo>
                  <a:lnTo>
                    <a:pt x="1559785" y="538482"/>
                  </a:lnTo>
                  <a:lnTo>
                    <a:pt x="2400396" y="538482"/>
                  </a:lnTo>
                  <a:cubicBezTo>
                    <a:pt x="2400396" y="1862133"/>
                    <a:pt x="3471890" y="2935975"/>
                    <a:pt x="4795538" y="2938872"/>
                  </a:cubicBezTo>
                  <a:cubicBezTo>
                    <a:pt x="4793786" y="3739002"/>
                    <a:pt x="4792035" y="4539132"/>
                    <a:pt x="4790283" y="5339262"/>
                  </a:cubicBezTo>
                  <a:cubicBezTo>
                    <a:pt x="2142988" y="5333467"/>
                    <a:pt x="0" y="3185783"/>
                    <a:pt x="0" y="538482"/>
                  </a:cubicBezTo>
                  <a:lnTo>
                    <a:pt x="841809" y="538482"/>
                  </a:lnTo>
                  <a:close/>
                </a:path>
              </a:pathLst>
            </a:custGeom>
            <a:solidFill>
              <a:srgbClr val="FF0000"/>
            </a:solidFill>
            <a:ln w="12700" cap="flat" cmpd="sng" algn="ctr">
              <a:solidFill>
                <a:srgbClr val="FFFFFF"/>
              </a:solidFill>
              <a:prstDash val="solid"/>
              <a:miter lim="800000"/>
            </a:ln>
            <a:effectLst/>
          </p:spPr>
          <p:txBody>
            <a:bodyPr rtlCol="0" anchor="ctr"/>
            <a:lstStyle/>
            <a:p>
              <a:pPr marL="0" marR="0" lvl="0" indent="0" algn="ctr" defTabSz="742801" rtl="0" eaLnBrk="1" fontAlgn="auto" latinLnBrk="0" hangingPunct="1">
                <a:lnSpc>
                  <a:spcPct val="100000"/>
                </a:lnSpc>
                <a:spcBef>
                  <a:spcPts val="0"/>
                </a:spcBef>
                <a:spcAft>
                  <a:spcPts val="0"/>
                </a:spcAft>
                <a:buClrTx/>
                <a:buSzTx/>
                <a:buFontTx/>
                <a:buNone/>
                <a:tabLst/>
                <a:defRPr/>
              </a:pPr>
              <a:endParaRPr kumimoji="0" lang="en-US" sz="1463" b="0" i="0" u="none" strike="noStrike" kern="0" cap="none" spc="0" normalizeH="0" baseline="0" noProof="0" dirty="0">
                <a:ln>
                  <a:noFill/>
                </a:ln>
                <a:solidFill>
                  <a:srgbClr val="FFFFFF"/>
                </a:solidFill>
                <a:effectLst/>
                <a:uLnTx/>
                <a:uFillTx/>
                <a:latin typeface="Helvetica Now Text"/>
                <a:ea typeface="ＭＳ Ｐゴシック"/>
                <a:cs typeface="+mn-cs"/>
              </a:endParaRPr>
            </a:p>
          </p:txBody>
        </p:sp>
        <p:sp>
          <p:nvSpPr>
            <p:cNvPr id="28" name="Freeform 37">
              <a:extLst>
                <a:ext uri="{FF2B5EF4-FFF2-40B4-BE49-F238E27FC236}">
                  <a16:creationId xmlns:a16="http://schemas.microsoft.com/office/drawing/2014/main" id="{8574F42E-31B5-177B-C39F-4F70910FA753}"/>
                </a:ext>
              </a:extLst>
            </p:cNvPr>
            <p:cNvSpPr/>
            <p:nvPr/>
          </p:nvSpPr>
          <p:spPr>
            <a:xfrm rot="5400000">
              <a:off x="6313718" y="3638472"/>
              <a:ext cx="2133786" cy="2330294"/>
            </a:xfrm>
            <a:custGeom>
              <a:avLst/>
              <a:gdLst>
                <a:gd name="connsiteX0" fmla="*/ 0 w 4795538"/>
                <a:gd name="connsiteY0" fmla="*/ 2400390 h 5344164"/>
                <a:gd name="connsiteX1" fmla="*/ 5255 w 4795538"/>
                <a:gd name="connsiteY1" fmla="*/ 0 h 5344164"/>
                <a:gd name="connsiteX2" fmla="*/ 4795538 w 4795538"/>
                <a:gd name="connsiteY2" fmla="*/ 4800780 h 5344164"/>
                <a:gd name="connsiteX3" fmla="*/ 3926007 w 4795538"/>
                <a:gd name="connsiteY3" fmla="*/ 4800780 h 5344164"/>
                <a:gd name="connsiteX4" fmla="*/ 3563751 w 4795538"/>
                <a:gd name="connsiteY4" fmla="*/ 5344164 h 5344164"/>
                <a:gd name="connsiteX5" fmla="*/ 3201495 w 4795538"/>
                <a:gd name="connsiteY5" fmla="*/ 4800780 h 5344164"/>
                <a:gd name="connsiteX6" fmla="*/ 2395142 w 4795538"/>
                <a:gd name="connsiteY6" fmla="*/ 4800780 h 5344164"/>
                <a:gd name="connsiteX7" fmla="*/ 0 w 4795538"/>
                <a:gd name="connsiteY7" fmla="*/ 2400390 h 534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5538" h="5344164">
                  <a:moveTo>
                    <a:pt x="0" y="2400390"/>
                  </a:moveTo>
                  <a:cubicBezTo>
                    <a:pt x="1752" y="1600260"/>
                    <a:pt x="3503" y="800130"/>
                    <a:pt x="5255" y="0"/>
                  </a:cubicBezTo>
                  <a:cubicBezTo>
                    <a:pt x="2652550" y="5794"/>
                    <a:pt x="4795538" y="2153479"/>
                    <a:pt x="4795538" y="4800780"/>
                  </a:cubicBezTo>
                  <a:lnTo>
                    <a:pt x="3926007" y="4800780"/>
                  </a:lnTo>
                  <a:lnTo>
                    <a:pt x="3563751" y="5344164"/>
                  </a:lnTo>
                  <a:lnTo>
                    <a:pt x="3201495" y="4800780"/>
                  </a:lnTo>
                  <a:lnTo>
                    <a:pt x="2395142" y="4800780"/>
                  </a:lnTo>
                  <a:cubicBezTo>
                    <a:pt x="2395142" y="3477129"/>
                    <a:pt x="1323648" y="2403287"/>
                    <a:pt x="0" y="2400390"/>
                  </a:cubicBezTo>
                  <a:close/>
                </a:path>
              </a:pathLst>
            </a:custGeom>
            <a:solidFill>
              <a:srgbClr val="FFC000"/>
            </a:solidFill>
            <a:ln w="12700" cap="flat" cmpd="sng" algn="ctr">
              <a:solidFill>
                <a:srgbClr val="FFFFFF"/>
              </a:solidFill>
              <a:prstDash val="solid"/>
              <a:miter lim="800000"/>
            </a:ln>
            <a:effectLst/>
          </p:spPr>
          <p:txBody>
            <a:bodyPr rtlCol="0" anchor="ctr"/>
            <a:lstStyle/>
            <a:p>
              <a:pPr marL="0" marR="0" lvl="0" indent="0" algn="ctr" defTabSz="742801" rtl="0" eaLnBrk="1" fontAlgn="auto" latinLnBrk="0" hangingPunct="1">
                <a:lnSpc>
                  <a:spcPct val="100000"/>
                </a:lnSpc>
                <a:spcBef>
                  <a:spcPts val="0"/>
                </a:spcBef>
                <a:spcAft>
                  <a:spcPts val="0"/>
                </a:spcAft>
                <a:buClrTx/>
                <a:buSzTx/>
                <a:buFontTx/>
                <a:buNone/>
                <a:tabLst/>
                <a:defRPr/>
              </a:pPr>
              <a:endParaRPr kumimoji="0" lang="en-US" sz="1463" b="0" i="0" u="none" strike="noStrike" kern="0" cap="none" spc="0" normalizeH="0" baseline="0" noProof="0" dirty="0">
                <a:ln>
                  <a:noFill/>
                </a:ln>
                <a:solidFill>
                  <a:srgbClr val="7F7F7F"/>
                </a:solidFill>
                <a:effectLst/>
                <a:uLnTx/>
                <a:uFillTx/>
                <a:latin typeface="Helvetica Now Text"/>
                <a:ea typeface="ＭＳ Ｐゴシック"/>
                <a:cs typeface="+mn-cs"/>
              </a:endParaRPr>
            </a:p>
          </p:txBody>
        </p:sp>
        <p:sp>
          <p:nvSpPr>
            <p:cNvPr id="29" name="Freeform 35">
              <a:extLst>
                <a:ext uri="{FF2B5EF4-FFF2-40B4-BE49-F238E27FC236}">
                  <a16:creationId xmlns:a16="http://schemas.microsoft.com/office/drawing/2014/main" id="{ACB7726D-3237-6158-26A7-87125CCE6C8C}"/>
                </a:ext>
              </a:extLst>
            </p:cNvPr>
            <p:cNvSpPr/>
            <p:nvPr/>
          </p:nvSpPr>
          <p:spPr>
            <a:xfrm>
              <a:off x="6458630" y="1601009"/>
              <a:ext cx="2091068" cy="2380236"/>
            </a:xfrm>
            <a:custGeom>
              <a:avLst/>
              <a:gdLst>
                <a:gd name="connsiteX0" fmla="*/ 5255 w 4795538"/>
                <a:gd name="connsiteY0" fmla="*/ 0 h 5349418"/>
                <a:gd name="connsiteX1" fmla="*/ 4795538 w 4795538"/>
                <a:gd name="connsiteY1" fmla="*/ 4800780 h 5349418"/>
                <a:gd name="connsiteX2" fmla="*/ 3960503 w 4795538"/>
                <a:gd name="connsiteY2" fmla="*/ 4800780 h 5349418"/>
                <a:gd name="connsiteX3" fmla="*/ 3594744 w 4795538"/>
                <a:gd name="connsiteY3" fmla="*/ 5349418 h 5349418"/>
                <a:gd name="connsiteX4" fmla="*/ 3228985 w 4795538"/>
                <a:gd name="connsiteY4" fmla="*/ 4800780 h 5349418"/>
                <a:gd name="connsiteX5" fmla="*/ 2395142 w 4795538"/>
                <a:gd name="connsiteY5" fmla="*/ 4800780 h 5349418"/>
                <a:gd name="connsiteX6" fmla="*/ 0 w 4795538"/>
                <a:gd name="connsiteY6" fmla="*/ 2400390 h 5349418"/>
                <a:gd name="connsiteX7" fmla="*/ 5255 w 4795538"/>
                <a:gd name="connsiteY7" fmla="*/ 0 h 534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5538" h="5349418">
                  <a:moveTo>
                    <a:pt x="5255" y="0"/>
                  </a:moveTo>
                  <a:cubicBezTo>
                    <a:pt x="2652550" y="5795"/>
                    <a:pt x="4795538" y="2153479"/>
                    <a:pt x="4795538" y="4800780"/>
                  </a:cubicBezTo>
                  <a:lnTo>
                    <a:pt x="3960503" y="4800780"/>
                  </a:lnTo>
                  <a:lnTo>
                    <a:pt x="3594744" y="5349418"/>
                  </a:lnTo>
                  <a:lnTo>
                    <a:pt x="3228985" y="4800780"/>
                  </a:lnTo>
                  <a:lnTo>
                    <a:pt x="2395142" y="4800780"/>
                  </a:lnTo>
                  <a:cubicBezTo>
                    <a:pt x="2395142" y="3477129"/>
                    <a:pt x="1323648" y="2403287"/>
                    <a:pt x="0" y="2400390"/>
                  </a:cubicBezTo>
                  <a:cubicBezTo>
                    <a:pt x="1752" y="1600260"/>
                    <a:pt x="3503" y="800130"/>
                    <a:pt x="5255" y="0"/>
                  </a:cubicBezTo>
                  <a:close/>
                </a:path>
              </a:pathLst>
            </a:custGeom>
            <a:solidFill>
              <a:srgbClr val="82939A"/>
            </a:solidFill>
            <a:ln w="12700" cap="flat" cmpd="sng" algn="ctr">
              <a:solidFill>
                <a:srgbClr val="FFFFFF"/>
              </a:solidFill>
              <a:prstDash val="solid"/>
              <a:miter lim="800000"/>
            </a:ln>
            <a:effectLst/>
          </p:spPr>
          <p:txBody>
            <a:bodyPr rtlCol="0" anchor="ctr"/>
            <a:lstStyle/>
            <a:p>
              <a:pPr marL="0" marR="0" lvl="0" indent="0" algn="ctr" defTabSz="742801" rtl="0" eaLnBrk="1" fontAlgn="auto" latinLnBrk="0" hangingPunct="1">
                <a:lnSpc>
                  <a:spcPct val="100000"/>
                </a:lnSpc>
                <a:spcBef>
                  <a:spcPts val="0"/>
                </a:spcBef>
                <a:spcAft>
                  <a:spcPts val="0"/>
                </a:spcAft>
                <a:buClrTx/>
                <a:buSzTx/>
                <a:buFontTx/>
                <a:buNone/>
                <a:tabLst/>
                <a:defRPr/>
              </a:pPr>
              <a:endParaRPr kumimoji="0" lang="en-US" sz="1463" b="0" i="0" u="none" strike="noStrike" kern="0" cap="none" spc="0" normalizeH="0" baseline="0" noProof="0" dirty="0">
                <a:ln>
                  <a:noFill/>
                </a:ln>
                <a:solidFill>
                  <a:srgbClr val="7F7F7F"/>
                </a:solidFill>
                <a:effectLst/>
                <a:uLnTx/>
                <a:uFillTx/>
                <a:latin typeface="Helvetica Now Text"/>
                <a:ea typeface="ＭＳ Ｐゴシック"/>
                <a:cs typeface="+mn-cs"/>
              </a:endParaRPr>
            </a:p>
          </p:txBody>
        </p:sp>
        <p:sp>
          <p:nvSpPr>
            <p:cNvPr id="30" name="Triangle 38">
              <a:extLst>
                <a:ext uri="{FF2B5EF4-FFF2-40B4-BE49-F238E27FC236}">
                  <a16:creationId xmlns:a16="http://schemas.microsoft.com/office/drawing/2014/main" id="{25BB41AA-E018-8023-FE6D-CF7D3467EFC1}"/>
                </a:ext>
              </a:extLst>
            </p:cNvPr>
            <p:cNvSpPr/>
            <p:nvPr/>
          </p:nvSpPr>
          <p:spPr>
            <a:xfrm rot="5400000">
              <a:off x="6410916" y="1993492"/>
              <a:ext cx="325491" cy="239231"/>
            </a:xfrm>
            <a:prstGeom prst="triangle">
              <a:avLst/>
            </a:prstGeom>
            <a:solidFill>
              <a:srgbClr val="8ABD45"/>
            </a:solidFill>
            <a:ln w="12700" cap="flat" cmpd="sng" algn="ctr">
              <a:noFill/>
              <a:prstDash val="solid"/>
              <a:miter lim="800000"/>
            </a:ln>
            <a:effectLst/>
          </p:spPr>
          <p:txBody>
            <a:bodyPr rtlCol="0" anchor="ctr"/>
            <a:lstStyle/>
            <a:p>
              <a:pPr marL="0" marR="0" lvl="0" indent="0" algn="ctr" defTabSz="742801" rtl="0" eaLnBrk="1" fontAlgn="auto" latinLnBrk="0" hangingPunct="1">
                <a:lnSpc>
                  <a:spcPct val="100000"/>
                </a:lnSpc>
                <a:spcBef>
                  <a:spcPts val="0"/>
                </a:spcBef>
                <a:spcAft>
                  <a:spcPts val="0"/>
                </a:spcAft>
                <a:buClrTx/>
                <a:buSzTx/>
                <a:buFontTx/>
                <a:buNone/>
                <a:tabLst/>
                <a:defRPr/>
              </a:pPr>
              <a:endParaRPr kumimoji="0" lang="en-US" sz="1463" b="0" i="0" u="none" strike="noStrike" kern="0" cap="none" spc="0" normalizeH="0" baseline="0" noProof="0" dirty="0">
                <a:ln>
                  <a:noFill/>
                </a:ln>
                <a:solidFill>
                  <a:srgbClr val="FFFFFF"/>
                </a:solidFill>
                <a:effectLst/>
                <a:uLnTx/>
                <a:uFillTx/>
                <a:latin typeface="Helvetica Now Text"/>
                <a:ea typeface="ＭＳ Ｐゴシック"/>
                <a:cs typeface="+mn-cs"/>
              </a:endParaRPr>
            </a:p>
          </p:txBody>
        </p:sp>
        <p:sp>
          <p:nvSpPr>
            <p:cNvPr id="31" name="Triangle 38">
              <a:extLst>
                <a:ext uri="{FF2B5EF4-FFF2-40B4-BE49-F238E27FC236}">
                  <a16:creationId xmlns:a16="http://schemas.microsoft.com/office/drawing/2014/main" id="{1EC260BD-DD93-50E3-31F3-2D96EA42C70F}"/>
                </a:ext>
              </a:extLst>
            </p:cNvPr>
            <p:cNvSpPr/>
            <p:nvPr/>
          </p:nvSpPr>
          <p:spPr>
            <a:xfrm rot="5400000">
              <a:off x="6410916" y="1993494"/>
              <a:ext cx="325491" cy="239231"/>
            </a:xfrm>
            <a:prstGeom prst="triangle">
              <a:avLst/>
            </a:prstGeom>
            <a:solidFill>
              <a:srgbClr val="8ABD45"/>
            </a:solidFill>
            <a:ln w="12700" cap="flat" cmpd="sng" algn="ctr">
              <a:noFill/>
              <a:prstDash val="solid"/>
              <a:miter lim="800000"/>
            </a:ln>
            <a:effectLst/>
          </p:spPr>
          <p:txBody>
            <a:bodyPr rtlCol="0" anchor="ctr"/>
            <a:lstStyle/>
            <a:p>
              <a:pPr marL="0" marR="0" lvl="0" indent="0" algn="ctr" defTabSz="742801" rtl="0" eaLnBrk="1" fontAlgn="auto" latinLnBrk="0" hangingPunct="1">
                <a:lnSpc>
                  <a:spcPct val="100000"/>
                </a:lnSpc>
                <a:spcBef>
                  <a:spcPts val="0"/>
                </a:spcBef>
                <a:spcAft>
                  <a:spcPts val="0"/>
                </a:spcAft>
                <a:buClrTx/>
                <a:buSzTx/>
                <a:buFontTx/>
                <a:buNone/>
                <a:tabLst/>
                <a:defRPr/>
              </a:pPr>
              <a:endParaRPr kumimoji="0" lang="en-US" sz="1463" b="0" i="0" u="none" strike="noStrike" kern="0" cap="none" spc="0" normalizeH="0" baseline="0" noProof="0" dirty="0">
                <a:ln>
                  <a:noFill/>
                </a:ln>
                <a:solidFill>
                  <a:srgbClr val="FFFFFF"/>
                </a:solidFill>
                <a:effectLst/>
                <a:uLnTx/>
                <a:uFillTx/>
                <a:latin typeface="Helvetica Now Text"/>
                <a:ea typeface="ＭＳ Ｐゴシック"/>
                <a:cs typeface="+mn-cs"/>
              </a:endParaRPr>
            </a:p>
          </p:txBody>
        </p:sp>
        <p:sp>
          <p:nvSpPr>
            <p:cNvPr id="32" name="Arrow: Curved Left 31">
              <a:extLst>
                <a:ext uri="{FF2B5EF4-FFF2-40B4-BE49-F238E27FC236}">
                  <a16:creationId xmlns:a16="http://schemas.microsoft.com/office/drawing/2014/main" id="{108ACEAF-CD31-36F3-56C7-F88C5BAF6142}"/>
                </a:ext>
              </a:extLst>
            </p:cNvPr>
            <p:cNvSpPr/>
            <p:nvPr/>
          </p:nvSpPr>
          <p:spPr>
            <a:xfrm>
              <a:off x="6557587" y="2800598"/>
              <a:ext cx="749059" cy="1887828"/>
            </a:xfrm>
            <a:prstGeom prst="curvedLeftArrow">
              <a:avLst/>
            </a:prstGeom>
            <a:solidFill>
              <a:srgbClr val="5D6D78"/>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3000" b="0" i="0" u="none" strike="noStrike" kern="0" cap="none" spc="0" normalizeH="0" baseline="0" noProof="0" dirty="0">
                <a:ln>
                  <a:noFill/>
                </a:ln>
                <a:solidFill>
                  <a:srgbClr val="5D6D78"/>
                </a:solidFill>
                <a:effectLst/>
                <a:uLnTx/>
                <a:uFillTx/>
                <a:latin typeface="Helvetica Now Text"/>
                <a:ea typeface="+mn-ea"/>
                <a:cs typeface="+mn-cs"/>
              </a:endParaRPr>
            </a:p>
          </p:txBody>
        </p:sp>
        <p:sp>
          <p:nvSpPr>
            <p:cNvPr id="33" name="Arrow: Curved Left 32">
              <a:extLst>
                <a:ext uri="{FF2B5EF4-FFF2-40B4-BE49-F238E27FC236}">
                  <a16:creationId xmlns:a16="http://schemas.microsoft.com/office/drawing/2014/main" id="{7946E0F0-EAFF-4F6C-34AB-6E0C8E0C1920}"/>
                </a:ext>
              </a:extLst>
            </p:cNvPr>
            <p:cNvSpPr/>
            <p:nvPr/>
          </p:nvSpPr>
          <p:spPr>
            <a:xfrm rot="10800000">
              <a:off x="5629007" y="2731622"/>
              <a:ext cx="749059" cy="1887828"/>
            </a:xfrm>
            <a:prstGeom prst="curvedLeftArrow">
              <a:avLst/>
            </a:prstGeom>
            <a:solidFill>
              <a:srgbClr val="5D6D78"/>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3000" b="0" i="0" u="none" strike="noStrike" kern="0" cap="none" spc="0" normalizeH="0" baseline="0" noProof="0" dirty="0">
                <a:ln>
                  <a:noFill/>
                </a:ln>
                <a:solidFill>
                  <a:srgbClr val="5D6D78"/>
                </a:solidFill>
                <a:effectLst/>
                <a:uLnTx/>
                <a:uFillTx/>
                <a:latin typeface="Helvetica Now Text"/>
                <a:ea typeface="+mn-ea"/>
                <a:cs typeface="+mn-cs"/>
              </a:endParaRPr>
            </a:p>
          </p:txBody>
        </p:sp>
      </p:grpSp>
    </p:spTree>
    <p:extLst>
      <p:ext uri="{BB962C8B-B14F-4D97-AF65-F5344CB8AC3E}">
        <p14:creationId xmlns:p14="http://schemas.microsoft.com/office/powerpoint/2010/main" val="183292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right)">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right)">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1EB926-BE43-29F1-7661-E8BF767C3068}"/>
              </a:ext>
            </a:extLst>
          </p:cNvPr>
          <p:cNvSpPr>
            <a:spLocks noGrp="1"/>
          </p:cNvSpPr>
          <p:nvPr>
            <p:ph type="sldNum" sz="quarter" idx="12"/>
          </p:nvPr>
        </p:nvSpPr>
        <p:spPr/>
        <p:txBody>
          <a:bodyPr/>
          <a:lstStyle/>
          <a:p>
            <a:fld id="{91D568E7-61F5-D04E-995D-81EF41C01A2A}" type="slidenum">
              <a:rPr lang="en-GB" smtClean="0"/>
              <a:t>6</a:t>
            </a:fld>
            <a:endParaRPr lang="en-GB" dirty="0"/>
          </a:p>
        </p:txBody>
      </p:sp>
      <p:sp>
        <p:nvSpPr>
          <p:cNvPr id="3" name="Subtitle 2">
            <a:extLst>
              <a:ext uri="{FF2B5EF4-FFF2-40B4-BE49-F238E27FC236}">
                <a16:creationId xmlns:a16="http://schemas.microsoft.com/office/drawing/2014/main" id="{EE7F7881-5033-367C-9C6A-457DB47C4A76}"/>
              </a:ext>
            </a:extLst>
          </p:cNvPr>
          <p:cNvSpPr>
            <a:spLocks noGrp="1"/>
          </p:cNvSpPr>
          <p:nvPr>
            <p:ph type="subTitle" idx="13"/>
          </p:nvPr>
        </p:nvSpPr>
        <p:spPr/>
        <p:txBody>
          <a:bodyPr/>
          <a:lstStyle/>
          <a:p>
            <a:r>
              <a:rPr lang="en-ZA" dirty="0"/>
              <a:t>Key Components</a:t>
            </a:r>
          </a:p>
        </p:txBody>
      </p:sp>
      <p:sp>
        <p:nvSpPr>
          <p:cNvPr id="5" name="Title 4">
            <a:extLst>
              <a:ext uri="{FF2B5EF4-FFF2-40B4-BE49-F238E27FC236}">
                <a16:creationId xmlns:a16="http://schemas.microsoft.com/office/drawing/2014/main" id="{1865EEA6-7CA8-6D04-6DDD-2298C878B1EC}"/>
              </a:ext>
            </a:extLst>
          </p:cNvPr>
          <p:cNvSpPr>
            <a:spLocks noGrp="1"/>
          </p:cNvSpPr>
          <p:nvPr>
            <p:ph type="title"/>
          </p:nvPr>
        </p:nvSpPr>
        <p:spPr/>
        <p:txBody>
          <a:bodyPr/>
          <a:lstStyle/>
          <a:p>
            <a:r>
              <a:rPr lang="en-ZA" dirty="0"/>
              <a:t>Response Structure</a:t>
            </a:r>
          </a:p>
        </p:txBody>
      </p:sp>
      <p:grpSp>
        <p:nvGrpSpPr>
          <p:cNvPr id="4" name="Group 3">
            <a:extLst>
              <a:ext uri="{FF2B5EF4-FFF2-40B4-BE49-F238E27FC236}">
                <a16:creationId xmlns:a16="http://schemas.microsoft.com/office/drawing/2014/main" id="{2FB4CAC1-F263-3ED3-8003-C6AB96BBC017}"/>
              </a:ext>
            </a:extLst>
          </p:cNvPr>
          <p:cNvGrpSpPr/>
          <p:nvPr/>
        </p:nvGrpSpPr>
        <p:grpSpPr>
          <a:xfrm>
            <a:off x="1123229" y="1676400"/>
            <a:ext cx="2493094" cy="4185920"/>
            <a:chOff x="1123229" y="3577316"/>
            <a:chExt cx="2493094" cy="4185920"/>
          </a:xfrm>
        </p:grpSpPr>
        <p:grpSp>
          <p:nvGrpSpPr>
            <p:cNvPr id="6" name="Group 5">
              <a:extLst>
                <a:ext uri="{FF2B5EF4-FFF2-40B4-BE49-F238E27FC236}">
                  <a16:creationId xmlns:a16="http://schemas.microsoft.com/office/drawing/2014/main" id="{A0228A0C-4866-5F00-7DE4-D9323A4480ED}"/>
                </a:ext>
              </a:extLst>
            </p:cNvPr>
            <p:cNvGrpSpPr/>
            <p:nvPr/>
          </p:nvGrpSpPr>
          <p:grpSpPr>
            <a:xfrm>
              <a:off x="1123229" y="3577316"/>
              <a:ext cx="2493094" cy="4185920"/>
              <a:chOff x="8886886" y="311452"/>
              <a:chExt cx="3328393" cy="3183941"/>
            </a:xfrm>
          </p:grpSpPr>
          <p:sp>
            <p:nvSpPr>
              <p:cNvPr id="8" name="Rectangle 7">
                <a:extLst>
                  <a:ext uri="{FF2B5EF4-FFF2-40B4-BE49-F238E27FC236}">
                    <a16:creationId xmlns:a16="http://schemas.microsoft.com/office/drawing/2014/main" id="{1E167A9A-ED18-C963-A458-348B9BB6BFA8}"/>
                  </a:ext>
                </a:extLst>
              </p:cNvPr>
              <p:cNvSpPr/>
              <p:nvPr/>
            </p:nvSpPr>
            <p:spPr>
              <a:xfrm>
                <a:off x="8886886" y="311452"/>
                <a:ext cx="3328393" cy="3183941"/>
              </a:xfrm>
              <a:prstGeom prst="rect">
                <a:avLst/>
              </a:prstGeom>
              <a:solidFill>
                <a:srgbClr val="F9FCFC"/>
              </a:solidFill>
              <a:ln w="12700" cap="flat" cmpd="sng" algn="ctr">
                <a:solidFill>
                  <a:srgbClr val="E11B22"/>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ZA" sz="1050" b="0" i="0" u="none" strike="noStrike" kern="0" cap="none" spc="0" normalizeH="0" baseline="0" noProof="0" dirty="0">
                  <a:ln>
                    <a:noFill/>
                  </a:ln>
                  <a:solidFill>
                    <a:sysClr val="windowText" lastClr="000000"/>
                  </a:solidFill>
                  <a:effectLst/>
                  <a:uLnTx/>
                  <a:uFillTx/>
                </a:endParaRPr>
              </a:p>
            </p:txBody>
          </p:sp>
          <p:sp>
            <p:nvSpPr>
              <p:cNvPr id="9" name="Text Placeholder 10">
                <a:extLst>
                  <a:ext uri="{FF2B5EF4-FFF2-40B4-BE49-F238E27FC236}">
                    <a16:creationId xmlns:a16="http://schemas.microsoft.com/office/drawing/2014/main" id="{612D0607-4F90-300E-F3E0-AB6E7C9CC6FA}"/>
                  </a:ext>
                </a:extLst>
              </p:cNvPr>
              <p:cNvSpPr txBox="1">
                <a:spLocks/>
              </p:cNvSpPr>
              <p:nvPr/>
            </p:nvSpPr>
            <p:spPr>
              <a:xfrm>
                <a:off x="9220715" y="1071451"/>
                <a:ext cx="2848622" cy="1536835"/>
              </a:xfrm>
              <a:prstGeom prst="rect">
                <a:avLst/>
              </a:prstGeom>
            </p:spPr>
            <p:txBody>
              <a:bodyPr vert="horz" lIns="0" tIns="0" rIns="0" bIns="0" rtlCol="0">
                <a:noAutofit/>
              </a:bodyPr>
              <a:lstStyle/>
              <a:p>
                <a:pPr marL="0" marR="0" lvl="0" indent="0" defTabSz="914400" eaLnBrk="1" fontAlgn="auto" latinLnBrk="0" hangingPunct="1">
                  <a:lnSpc>
                    <a:spcPct val="107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Helvetica Now Text" panose="020B0504030202020204" pitchFamily="34" charset="0"/>
                    <a:ea typeface="PMingLiU" panose="02020500000000000000" pitchFamily="18" charset="-120"/>
                    <a:cs typeface="Times New Roman" panose="02020603050405020304" pitchFamily="18" charset="0"/>
                  </a:rPr>
                  <a:t>Emergency Response</a:t>
                </a:r>
                <a:endParaRPr kumimoji="0" lang="en-ZA" sz="1400" b="0" i="0" u="none" strike="noStrike" kern="0" cap="none" spc="0" normalizeH="0" baseline="0" noProof="0" dirty="0">
                  <a:ln>
                    <a:noFill/>
                  </a:ln>
                  <a:solidFill>
                    <a:sysClr val="windowText" lastClr="0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defTabSz="914400" eaLnBrk="1" fontAlgn="auto" latinLnBrk="0" hangingPunct="1">
                  <a:lnSpc>
                    <a:spcPct val="107000"/>
                  </a:lnSpc>
                  <a:spcBef>
                    <a:spcPts val="0"/>
                  </a:spcBef>
                  <a:spcAft>
                    <a:spcPts val="0"/>
                  </a:spcAft>
                  <a:buClrTx/>
                  <a:buSzTx/>
                  <a:buFontTx/>
                  <a:buNone/>
                  <a:tabLst/>
                  <a:defRPr/>
                </a:pPr>
                <a:r>
                  <a:rPr kumimoji="0" lang="en-ZA" sz="1400" b="0" i="0" u="none" strike="noStrike" kern="1200" cap="none" spc="0" normalizeH="0" baseline="0" noProof="0" dirty="0">
                    <a:ln>
                      <a:noFill/>
                    </a:ln>
                    <a:solidFill>
                      <a:srgbClr val="000000"/>
                    </a:solidFill>
                    <a:effectLst/>
                    <a:uLnTx/>
                    <a:uFillTx/>
                    <a:latin typeface="Helvetica Now Text" panose="020B0504030202020204" pitchFamily="34" charset="0"/>
                    <a:ea typeface="PMingLiU" panose="02020500000000000000" pitchFamily="18" charset="-120"/>
                    <a:cs typeface="Times New Roman" panose="02020603050405020304" pitchFamily="18" charset="0"/>
                  </a:rPr>
                  <a:t> </a:t>
                </a:r>
                <a:endParaRPr kumimoji="0" lang="en-ZA" sz="1400" b="0" i="0" u="none" strike="noStrike" kern="0" cap="none" spc="0" normalizeH="0" baseline="0" noProof="0" dirty="0">
                  <a:ln>
                    <a:noFill/>
                  </a:ln>
                  <a:solidFill>
                    <a:sysClr val="windowText" lastClr="0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defTabSz="914400" eaLnBrk="1" fontAlgn="auto" latinLnBrk="0" hangingPunct="1">
                  <a:lnSpc>
                    <a:spcPct val="107000"/>
                  </a:lnSpc>
                  <a:spcBef>
                    <a:spcPts val="0"/>
                  </a:spcBef>
                  <a:spcAft>
                    <a:spcPts val="0"/>
                  </a:spcAft>
                  <a:buClrTx/>
                  <a:buSzTx/>
                  <a:buFontTx/>
                  <a:buNone/>
                  <a:tabLst/>
                  <a:defRPr/>
                </a:pPr>
                <a:r>
                  <a:rPr kumimoji="0" lang="en-ZA" sz="1400" b="0" i="0" u="none" strike="noStrike" kern="1200" cap="none" spc="0" normalizeH="0" baseline="0" noProof="0" dirty="0">
                    <a:ln>
                      <a:noFill/>
                    </a:ln>
                    <a:solidFill>
                      <a:srgbClr val="000000"/>
                    </a:solidFill>
                    <a:effectLst/>
                    <a:uLnTx/>
                    <a:uFillTx/>
                    <a:latin typeface="Helvetica Now Text" panose="020B0504030202020204" pitchFamily="34" charset="0"/>
                    <a:ea typeface="PMingLiU" panose="02020500000000000000" pitchFamily="18" charset="-120"/>
                    <a:cs typeface="Times New Roman" panose="02020603050405020304" pitchFamily="18" charset="0"/>
                  </a:rPr>
                  <a:t>The immediate response to an incident/disaster, where actions need to be taken swiftly to safeguard life, limit injuries and prevent escalation of physical damage to assets.</a:t>
                </a:r>
                <a:endParaRPr kumimoji="0" lang="en-ZA" sz="1400" b="0" i="0" u="none" strike="noStrike" kern="0" cap="none" spc="0" normalizeH="0" baseline="0" noProof="0" dirty="0">
                  <a:ln>
                    <a:noFill/>
                  </a:ln>
                  <a:solidFill>
                    <a:sysClr val="windowText" lastClr="0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grpSp>
        <p:pic>
          <p:nvPicPr>
            <p:cNvPr id="7" name="Picture 6">
              <a:extLst>
                <a:ext uri="{FF2B5EF4-FFF2-40B4-BE49-F238E27FC236}">
                  <a16:creationId xmlns:a16="http://schemas.microsoft.com/office/drawing/2014/main" id="{8F3EB377-CAA3-EDF3-4858-701215C557D3}"/>
                </a:ext>
              </a:extLst>
            </p:cNvPr>
            <p:cNvPicPr>
              <a:picLocks noChangeAspect="1"/>
            </p:cNvPicPr>
            <p:nvPr/>
          </p:nvPicPr>
          <p:blipFill>
            <a:blip r:embed="rId2"/>
            <a:stretch>
              <a:fillRect/>
            </a:stretch>
          </p:blipFill>
          <p:spPr>
            <a:xfrm>
              <a:off x="2136761" y="4012957"/>
              <a:ext cx="233015" cy="198079"/>
            </a:xfrm>
            <a:prstGeom prst="rect">
              <a:avLst/>
            </a:prstGeom>
          </p:spPr>
        </p:pic>
      </p:grpSp>
      <p:grpSp>
        <p:nvGrpSpPr>
          <p:cNvPr id="10" name="Group 9">
            <a:extLst>
              <a:ext uri="{FF2B5EF4-FFF2-40B4-BE49-F238E27FC236}">
                <a16:creationId xmlns:a16="http://schemas.microsoft.com/office/drawing/2014/main" id="{004F4B4B-50FC-26BC-F143-5341CAC7E886}"/>
              </a:ext>
            </a:extLst>
          </p:cNvPr>
          <p:cNvGrpSpPr/>
          <p:nvPr/>
        </p:nvGrpSpPr>
        <p:grpSpPr>
          <a:xfrm>
            <a:off x="9051205" y="1676401"/>
            <a:ext cx="2493094" cy="4185918"/>
            <a:chOff x="9051205" y="3577317"/>
            <a:chExt cx="2493094" cy="4185918"/>
          </a:xfrm>
        </p:grpSpPr>
        <p:grpSp>
          <p:nvGrpSpPr>
            <p:cNvPr id="11" name="Group 10">
              <a:extLst>
                <a:ext uri="{FF2B5EF4-FFF2-40B4-BE49-F238E27FC236}">
                  <a16:creationId xmlns:a16="http://schemas.microsoft.com/office/drawing/2014/main" id="{26BEF468-B063-5B84-C15A-D11B2ED2FAF0}"/>
                </a:ext>
              </a:extLst>
            </p:cNvPr>
            <p:cNvGrpSpPr/>
            <p:nvPr/>
          </p:nvGrpSpPr>
          <p:grpSpPr>
            <a:xfrm>
              <a:off x="9051205" y="3577317"/>
              <a:ext cx="2493094" cy="4185918"/>
              <a:chOff x="8886883" y="4693321"/>
              <a:chExt cx="3328393" cy="3183939"/>
            </a:xfrm>
          </p:grpSpPr>
          <p:sp>
            <p:nvSpPr>
              <p:cNvPr id="13" name="Rectangle 12">
                <a:extLst>
                  <a:ext uri="{FF2B5EF4-FFF2-40B4-BE49-F238E27FC236}">
                    <a16:creationId xmlns:a16="http://schemas.microsoft.com/office/drawing/2014/main" id="{625F2E0F-58AF-7790-9FBB-8BB2122B14E3}"/>
                  </a:ext>
                </a:extLst>
              </p:cNvPr>
              <p:cNvSpPr/>
              <p:nvPr/>
            </p:nvSpPr>
            <p:spPr>
              <a:xfrm>
                <a:off x="8886883" y="4693321"/>
                <a:ext cx="3328393" cy="3183939"/>
              </a:xfrm>
              <a:prstGeom prst="rect">
                <a:avLst/>
              </a:prstGeom>
              <a:solidFill>
                <a:srgbClr val="F9FCFC"/>
              </a:solidFill>
              <a:ln w="12700" cap="flat" cmpd="sng" algn="ctr">
                <a:solidFill>
                  <a:srgbClr val="0084BB"/>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ZA" sz="1050" b="0" i="0" u="none" strike="noStrike" kern="0" cap="none" spc="0" normalizeH="0" baseline="0" noProof="0" dirty="0">
                  <a:ln>
                    <a:noFill/>
                  </a:ln>
                  <a:solidFill>
                    <a:sysClr val="windowText" lastClr="000000"/>
                  </a:solidFill>
                  <a:effectLst/>
                  <a:uLnTx/>
                  <a:uFillTx/>
                </a:endParaRPr>
              </a:p>
            </p:txBody>
          </p:sp>
          <p:sp>
            <p:nvSpPr>
              <p:cNvPr id="14" name="Text Placeholder 136">
                <a:extLst>
                  <a:ext uri="{FF2B5EF4-FFF2-40B4-BE49-F238E27FC236}">
                    <a16:creationId xmlns:a16="http://schemas.microsoft.com/office/drawing/2014/main" id="{54FBE6C6-9A5E-116E-037E-7CF54337A919}"/>
                  </a:ext>
                </a:extLst>
              </p:cNvPr>
              <p:cNvSpPr txBox="1">
                <a:spLocks/>
              </p:cNvSpPr>
              <p:nvPr/>
            </p:nvSpPr>
            <p:spPr>
              <a:xfrm>
                <a:off x="9013575" y="5453319"/>
                <a:ext cx="3075005" cy="888944"/>
              </a:xfrm>
              <a:prstGeom prst="rect">
                <a:avLst/>
              </a:prstGeom>
            </p:spPr>
            <p:txBody>
              <a:bodyPr/>
              <a:lstStyle/>
              <a:p>
                <a:pPr marL="0" marR="0" lvl="0" indent="0" defTabSz="914400" eaLnBrk="1" fontAlgn="auto" latinLnBrk="0" hangingPunct="1">
                  <a:lnSpc>
                    <a:spcPct val="107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Helvetica Now Text" panose="020B0504030202020204" pitchFamily="34" charset="0"/>
                    <a:ea typeface="PMingLiU" panose="02020500000000000000" pitchFamily="18" charset="-120"/>
                    <a:cs typeface="Times New Roman" panose="02020603050405020304" pitchFamily="18" charset="0"/>
                  </a:rPr>
                  <a:t>IT Disaster Recovery</a:t>
                </a:r>
                <a:endParaRPr kumimoji="0" lang="en-ZA" sz="1400" b="0" i="0" u="none" strike="noStrike" kern="0" cap="none" spc="0" normalizeH="0" baseline="0" noProof="0" dirty="0">
                  <a:ln>
                    <a:noFill/>
                  </a:ln>
                  <a:solidFill>
                    <a:sysClr val="windowText" lastClr="0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defTabSz="914400" eaLnBrk="1" fontAlgn="auto" latinLnBrk="0" hangingPunct="1">
                  <a:lnSpc>
                    <a:spcPct val="107000"/>
                  </a:lnSpc>
                  <a:spcBef>
                    <a:spcPts val="0"/>
                  </a:spcBef>
                  <a:spcAft>
                    <a:spcPts val="0"/>
                  </a:spcAft>
                  <a:buClrTx/>
                  <a:buSzTx/>
                  <a:buFontTx/>
                  <a:buNone/>
                  <a:tabLst/>
                  <a:defRPr/>
                </a:pPr>
                <a:r>
                  <a:rPr kumimoji="0" lang="en-ZA" sz="1400" b="0" i="0" u="none" strike="noStrike" kern="1200" cap="none" spc="0" normalizeH="0" baseline="0" noProof="0" dirty="0">
                    <a:ln>
                      <a:noFill/>
                    </a:ln>
                    <a:solidFill>
                      <a:srgbClr val="000000"/>
                    </a:solidFill>
                    <a:effectLst/>
                    <a:uLnTx/>
                    <a:uFillTx/>
                    <a:latin typeface="Helvetica Now Text" panose="020B0504030202020204" pitchFamily="34" charset="0"/>
                    <a:ea typeface="PMingLiU" panose="02020500000000000000" pitchFamily="18" charset="-120"/>
                    <a:cs typeface="Times New Roman" panose="02020603050405020304" pitchFamily="18" charset="0"/>
                  </a:rPr>
                  <a:t> </a:t>
                </a:r>
                <a:endParaRPr kumimoji="0" lang="en-ZA" sz="1400" b="0" i="0" u="none" strike="noStrike" kern="0" cap="none" spc="0" normalizeH="0" baseline="0" noProof="0" dirty="0">
                  <a:ln>
                    <a:noFill/>
                  </a:ln>
                  <a:solidFill>
                    <a:sysClr val="windowText" lastClr="0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defTabSz="914400" eaLnBrk="1" fontAlgn="auto" latinLnBrk="0" hangingPunct="1">
                  <a:lnSpc>
                    <a:spcPct val="107000"/>
                  </a:lnSpc>
                  <a:spcBef>
                    <a:spcPts val="0"/>
                  </a:spcBef>
                  <a:spcAft>
                    <a:spcPts val="0"/>
                  </a:spcAft>
                  <a:buClrTx/>
                  <a:buSzTx/>
                  <a:buFontTx/>
                  <a:buNone/>
                  <a:tabLst/>
                  <a:defRPr/>
                </a:pPr>
                <a:r>
                  <a:rPr kumimoji="0" lang="en-ZA" sz="1400" b="0" i="0" u="none" strike="noStrike" kern="1200" cap="none" spc="0" normalizeH="0" baseline="0" noProof="0" dirty="0">
                    <a:ln>
                      <a:noFill/>
                    </a:ln>
                    <a:solidFill>
                      <a:srgbClr val="000000"/>
                    </a:solidFill>
                    <a:effectLst/>
                    <a:uLnTx/>
                    <a:uFillTx/>
                    <a:latin typeface="Helvetica Now Text" panose="020B0504030202020204" pitchFamily="34" charset="0"/>
                    <a:ea typeface="PMingLiU" panose="02020500000000000000" pitchFamily="18" charset="-120"/>
                    <a:cs typeface="Times New Roman" panose="02020603050405020304" pitchFamily="18" charset="0"/>
                  </a:rPr>
                  <a:t>Plans and processes designed to restore information technology services, which support the business within the acceptable recovery time objective (RTO).</a:t>
                </a:r>
                <a:endParaRPr kumimoji="0" lang="en-ZA" sz="1400" b="0" i="0" u="none" strike="noStrike" kern="0" cap="none" spc="0" normalizeH="0" baseline="0" noProof="0" dirty="0">
                  <a:ln>
                    <a:noFill/>
                  </a:ln>
                  <a:solidFill>
                    <a:sysClr val="windowText" lastClr="0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grpSp>
        <p:pic>
          <p:nvPicPr>
            <p:cNvPr id="12" name="Picture 11">
              <a:extLst>
                <a:ext uri="{FF2B5EF4-FFF2-40B4-BE49-F238E27FC236}">
                  <a16:creationId xmlns:a16="http://schemas.microsoft.com/office/drawing/2014/main" id="{7D10BEAB-2389-5759-8EE3-892202259A66}"/>
                </a:ext>
              </a:extLst>
            </p:cNvPr>
            <p:cNvPicPr>
              <a:picLocks noChangeAspect="1"/>
            </p:cNvPicPr>
            <p:nvPr/>
          </p:nvPicPr>
          <p:blipFill>
            <a:blip r:embed="rId3"/>
            <a:stretch>
              <a:fillRect/>
            </a:stretch>
          </p:blipFill>
          <p:spPr>
            <a:xfrm>
              <a:off x="10176003" y="4089884"/>
              <a:ext cx="243496" cy="170461"/>
            </a:xfrm>
            <a:prstGeom prst="rect">
              <a:avLst/>
            </a:prstGeom>
          </p:spPr>
        </p:pic>
      </p:grpSp>
      <p:grpSp>
        <p:nvGrpSpPr>
          <p:cNvPr id="15" name="Group 14">
            <a:extLst>
              <a:ext uri="{FF2B5EF4-FFF2-40B4-BE49-F238E27FC236}">
                <a16:creationId xmlns:a16="http://schemas.microsoft.com/office/drawing/2014/main" id="{589A1AD1-D3F2-E07D-87EB-B9170A571576}"/>
              </a:ext>
            </a:extLst>
          </p:cNvPr>
          <p:cNvGrpSpPr/>
          <p:nvPr/>
        </p:nvGrpSpPr>
        <p:grpSpPr>
          <a:xfrm>
            <a:off x="3765888" y="1676400"/>
            <a:ext cx="2493095" cy="4185919"/>
            <a:chOff x="3765888" y="3577316"/>
            <a:chExt cx="2493095" cy="4185919"/>
          </a:xfrm>
        </p:grpSpPr>
        <p:grpSp>
          <p:nvGrpSpPr>
            <p:cNvPr id="16" name="Group 15">
              <a:extLst>
                <a:ext uri="{FF2B5EF4-FFF2-40B4-BE49-F238E27FC236}">
                  <a16:creationId xmlns:a16="http://schemas.microsoft.com/office/drawing/2014/main" id="{BA3388A3-29C9-6825-9315-B52146475E37}"/>
                </a:ext>
              </a:extLst>
            </p:cNvPr>
            <p:cNvGrpSpPr/>
            <p:nvPr/>
          </p:nvGrpSpPr>
          <p:grpSpPr>
            <a:xfrm>
              <a:off x="3765888" y="3577316"/>
              <a:ext cx="2493095" cy="4185919"/>
              <a:chOff x="8886884" y="1762600"/>
              <a:chExt cx="3328395" cy="3183940"/>
            </a:xfrm>
          </p:grpSpPr>
          <p:sp>
            <p:nvSpPr>
              <p:cNvPr id="18" name="Rectangle 17">
                <a:extLst>
                  <a:ext uri="{FF2B5EF4-FFF2-40B4-BE49-F238E27FC236}">
                    <a16:creationId xmlns:a16="http://schemas.microsoft.com/office/drawing/2014/main" id="{FEA49E6E-3C7D-57FA-7222-4C475C262A48}"/>
                  </a:ext>
                </a:extLst>
              </p:cNvPr>
              <p:cNvSpPr/>
              <p:nvPr/>
            </p:nvSpPr>
            <p:spPr>
              <a:xfrm>
                <a:off x="8886884" y="1762600"/>
                <a:ext cx="3328395" cy="3183940"/>
              </a:xfrm>
              <a:prstGeom prst="rect">
                <a:avLst/>
              </a:prstGeom>
              <a:solidFill>
                <a:srgbClr val="F9FCFC"/>
              </a:solidFill>
              <a:ln w="12700" cap="flat" cmpd="sng" algn="ctr">
                <a:solidFill>
                  <a:srgbClr val="FFA6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ZA" sz="1050" b="0" i="0" u="none" strike="noStrike" kern="0" cap="none" spc="0" normalizeH="0" baseline="0" noProof="0" dirty="0">
                  <a:ln>
                    <a:noFill/>
                  </a:ln>
                  <a:solidFill>
                    <a:sysClr val="windowText" lastClr="000000"/>
                  </a:solidFill>
                  <a:effectLst/>
                  <a:uLnTx/>
                  <a:uFillTx/>
                </a:endParaRPr>
              </a:p>
            </p:txBody>
          </p:sp>
          <p:sp>
            <p:nvSpPr>
              <p:cNvPr id="19" name="Text Placeholder 12">
                <a:extLst>
                  <a:ext uri="{FF2B5EF4-FFF2-40B4-BE49-F238E27FC236}">
                    <a16:creationId xmlns:a16="http://schemas.microsoft.com/office/drawing/2014/main" id="{8541DF74-E392-E0D0-A93D-3339CEFC07B1}"/>
                  </a:ext>
                </a:extLst>
              </p:cNvPr>
              <p:cNvSpPr txBox="1">
                <a:spLocks/>
              </p:cNvSpPr>
              <p:nvPr/>
            </p:nvSpPr>
            <p:spPr>
              <a:xfrm>
                <a:off x="9138189" y="2522599"/>
                <a:ext cx="2825781" cy="1082765"/>
              </a:xfrm>
              <a:prstGeom prst="rect">
                <a:avLst/>
              </a:prstGeom>
            </p:spPr>
            <p:txBody>
              <a:bodyPr vert="horz" lIns="0" tIns="0" rIns="0" bIns="0" rtlCol="0">
                <a:noAutofit/>
              </a:bodyPr>
              <a:lstStyle/>
              <a:p>
                <a:pPr marL="0" marR="0" lvl="0" indent="0" defTabSz="914400" eaLnBrk="1" fontAlgn="auto" latinLnBrk="0" hangingPunct="1">
                  <a:lnSpc>
                    <a:spcPct val="107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Helvetica Now Text" panose="020B0504030202020204" pitchFamily="34" charset="0"/>
                    <a:ea typeface="PMingLiU" panose="02020500000000000000" pitchFamily="18" charset="-120"/>
                    <a:cs typeface="Times New Roman" panose="02020603050405020304" pitchFamily="18" charset="0"/>
                  </a:rPr>
                  <a:t>Crisis  Management</a:t>
                </a:r>
                <a:endParaRPr kumimoji="0" lang="en-ZA" sz="1400" b="0" i="0" u="none" strike="noStrike" kern="0" cap="none" spc="0" normalizeH="0" baseline="0" noProof="0" dirty="0">
                  <a:ln>
                    <a:noFill/>
                  </a:ln>
                  <a:solidFill>
                    <a:sysClr val="windowText" lastClr="0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defTabSz="914400" eaLnBrk="1" fontAlgn="auto" latinLnBrk="0" hangingPunct="1">
                  <a:lnSpc>
                    <a:spcPct val="107000"/>
                  </a:lnSpc>
                  <a:spcBef>
                    <a:spcPts val="0"/>
                  </a:spcBef>
                  <a:spcAft>
                    <a:spcPts val="0"/>
                  </a:spcAft>
                  <a:buClrTx/>
                  <a:buSzTx/>
                  <a:buFontTx/>
                  <a:buNone/>
                  <a:tabLst/>
                  <a:defRPr/>
                </a:pPr>
                <a:r>
                  <a:rPr kumimoji="0" lang="en-ZA" sz="1400" b="0" i="0" u="none" strike="noStrike" kern="1200" cap="none" spc="0" normalizeH="0" baseline="0" noProof="0" dirty="0">
                    <a:ln>
                      <a:noFill/>
                    </a:ln>
                    <a:solidFill>
                      <a:srgbClr val="000000"/>
                    </a:solidFill>
                    <a:effectLst/>
                    <a:uLnTx/>
                    <a:uFillTx/>
                    <a:latin typeface="Helvetica Now Text" panose="020B0504030202020204" pitchFamily="34" charset="0"/>
                    <a:ea typeface="PMingLiU" panose="02020500000000000000" pitchFamily="18" charset="-120"/>
                    <a:cs typeface="Times New Roman" panose="02020603050405020304" pitchFamily="18" charset="0"/>
                  </a:rPr>
                  <a:t> </a:t>
                </a:r>
                <a:endParaRPr kumimoji="0" lang="en-ZA" sz="1400" b="0" i="0" u="none" strike="noStrike" kern="0" cap="none" spc="0" normalizeH="0" baseline="0" noProof="0" dirty="0">
                  <a:ln>
                    <a:noFill/>
                  </a:ln>
                  <a:solidFill>
                    <a:sysClr val="windowText" lastClr="0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defTabSz="914400" eaLnBrk="1" fontAlgn="auto" latinLnBrk="0" hangingPunct="1">
                  <a:lnSpc>
                    <a:spcPct val="107000"/>
                  </a:lnSpc>
                  <a:spcBef>
                    <a:spcPts val="0"/>
                  </a:spcBef>
                  <a:spcAft>
                    <a:spcPts val="0"/>
                  </a:spcAft>
                  <a:buClrTx/>
                  <a:buSzTx/>
                  <a:buFontTx/>
                  <a:buNone/>
                  <a:tabLst/>
                  <a:defRPr/>
                </a:pPr>
                <a:r>
                  <a:rPr kumimoji="0" lang="en-ZA" sz="1400" b="0" i="0" u="none" strike="noStrike" kern="1200" cap="none" spc="0" normalizeH="0" baseline="0" noProof="0" dirty="0">
                    <a:ln>
                      <a:noFill/>
                    </a:ln>
                    <a:solidFill>
                      <a:srgbClr val="000000"/>
                    </a:solidFill>
                    <a:effectLst/>
                    <a:uLnTx/>
                    <a:uFillTx/>
                    <a:latin typeface="Helvetica Now Text" panose="020B0504030202020204" pitchFamily="34" charset="0"/>
                    <a:ea typeface="PMingLiU" panose="02020500000000000000" pitchFamily="18" charset="-120"/>
                    <a:cs typeface="Times New Roman" panose="02020603050405020304" pitchFamily="18" charset="0"/>
                  </a:rPr>
                  <a:t>A senior management function aimed at strategic decision-making and provision of leadership/direction for incident/disaster management relating to Reputation, Brand/Image, Stakeholder’s Confidence and Media.</a:t>
                </a:r>
                <a:endParaRPr kumimoji="0" lang="en-ZA" sz="1400" b="0" i="0" u="none" strike="noStrike" kern="0" cap="none" spc="0" normalizeH="0" baseline="0" noProof="0" dirty="0">
                  <a:ln>
                    <a:noFill/>
                  </a:ln>
                  <a:solidFill>
                    <a:sysClr val="windowText" lastClr="0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grpSp>
        <p:pic>
          <p:nvPicPr>
            <p:cNvPr id="17" name="Picture 16">
              <a:extLst>
                <a:ext uri="{FF2B5EF4-FFF2-40B4-BE49-F238E27FC236}">
                  <a16:creationId xmlns:a16="http://schemas.microsoft.com/office/drawing/2014/main" id="{BE5BABA5-9D0B-4809-8619-45D90233DED7}"/>
                </a:ext>
              </a:extLst>
            </p:cNvPr>
            <p:cNvPicPr>
              <a:picLocks noChangeAspect="1"/>
            </p:cNvPicPr>
            <p:nvPr/>
          </p:nvPicPr>
          <p:blipFill>
            <a:blip r:embed="rId4"/>
            <a:stretch>
              <a:fillRect/>
            </a:stretch>
          </p:blipFill>
          <p:spPr>
            <a:xfrm>
              <a:off x="4810484" y="4048876"/>
              <a:ext cx="201950" cy="126239"/>
            </a:xfrm>
            <a:prstGeom prst="rect">
              <a:avLst/>
            </a:prstGeom>
          </p:spPr>
        </p:pic>
      </p:grpSp>
      <p:grpSp>
        <p:nvGrpSpPr>
          <p:cNvPr id="20" name="Group 19">
            <a:extLst>
              <a:ext uri="{FF2B5EF4-FFF2-40B4-BE49-F238E27FC236}">
                <a16:creationId xmlns:a16="http://schemas.microsoft.com/office/drawing/2014/main" id="{043130C4-DDB2-BCBF-F20F-DDD426E48507}"/>
              </a:ext>
            </a:extLst>
          </p:cNvPr>
          <p:cNvGrpSpPr/>
          <p:nvPr/>
        </p:nvGrpSpPr>
        <p:grpSpPr>
          <a:xfrm>
            <a:off x="6408547" y="1676400"/>
            <a:ext cx="2493094" cy="4185919"/>
            <a:chOff x="6408547" y="3577316"/>
            <a:chExt cx="2493094" cy="4185919"/>
          </a:xfrm>
        </p:grpSpPr>
        <p:grpSp>
          <p:nvGrpSpPr>
            <p:cNvPr id="21" name="Group 20">
              <a:extLst>
                <a:ext uri="{FF2B5EF4-FFF2-40B4-BE49-F238E27FC236}">
                  <a16:creationId xmlns:a16="http://schemas.microsoft.com/office/drawing/2014/main" id="{F3EBB18B-B394-C02C-F1BA-DA589CF14980}"/>
                </a:ext>
              </a:extLst>
            </p:cNvPr>
            <p:cNvGrpSpPr/>
            <p:nvPr/>
          </p:nvGrpSpPr>
          <p:grpSpPr>
            <a:xfrm>
              <a:off x="6408547" y="3577316"/>
              <a:ext cx="2493094" cy="4185919"/>
              <a:chOff x="8886884" y="3237172"/>
              <a:chExt cx="3328393" cy="3183940"/>
            </a:xfrm>
          </p:grpSpPr>
          <p:sp>
            <p:nvSpPr>
              <p:cNvPr id="23" name="Rectangle 22">
                <a:extLst>
                  <a:ext uri="{FF2B5EF4-FFF2-40B4-BE49-F238E27FC236}">
                    <a16:creationId xmlns:a16="http://schemas.microsoft.com/office/drawing/2014/main" id="{1411C9A8-2C97-8D2C-BA04-6A0B2876945C}"/>
                  </a:ext>
                </a:extLst>
              </p:cNvPr>
              <p:cNvSpPr/>
              <p:nvPr/>
            </p:nvSpPr>
            <p:spPr>
              <a:xfrm>
                <a:off x="8886884" y="3237172"/>
                <a:ext cx="3328393" cy="3183940"/>
              </a:xfrm>
              <a:prstGeom prst="rect">
                <a:avLst/>
              </a:prstGeom>
              <a:solidFill>
                <a:srgbClr val="F9FCFC"/>
              </a:solidFill>
              <a:ln w="12700" cap="flat" cmpd="sng" algn="ctr">
                <a:solidFill>
                  <a:srgbClr val="8ABD4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ZA" sz="1050" b="0" i="0" u="none" strike="noStrike" kern="0" cap="none" spc="0" normalizeH="0" baseline="0" noProof="0" dirty="0">
                  <a:ln>
                    <a:noFill/>
                  </a:ln>
                  <a:solidFill>
                    <a:sysClr val="windowText" lastClr="000000"/>
                  </a:solidFill>
                  <a:effectLst/>
                  <a:uLnTx/>
                  <a:uFillTx/>
                </a:endParaRPr>
              </a:p>
            </p:txBody>
          </p:sp>
          <p:sp>
            <p:nvSpPr>
              <p:cNvPr id="24" name="Text Placeholder 14">
                <a:extLst>
                  <a:ext uri="{FF2B5EF4-FFF2-40B4-BE49-F238E27FC236}">
                    <a16:creationId xmlns:a16="http://schemas.microsoft.com/office/drawing/2014/main" id="{4A1D68C4-998B-6CA4-E10B-4A9F4DB1ACDD}"/>
                  </a:ext>
                </a:extLst>
              </p:cNvPr>
              <p:cNvSpPr txBox="1">
                <a:spLocks/>
              </p:cNvSpPr>
              <p:nvPr/>
            </p:nvSpPr>
            <p:spPr>
              <a:xfrm>
                <a:off x="9031085" y="3960471"/>
                <a:ext cx="3184192" cy="961672"/>
              </a:xfrm>
              <a:prstGeom prst="rect">
                <a:avLst/>
              </a:prstGeom>
            </p:spPr>
            <p:txBody>
              <a:bodyPr/>
              <a:lstStyle/>
              <a:p>
                <a:pPr marL="0" marR="0" lvl="0" indent="0" defTabSz="914400" eaLnBrk="1" fontAlgn="auto" latinLnBrk="0" hangingPunct="1">
                  <a:lnSpc>
                    <a:spcPct val="107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Helvetica Now Text" panose="020B0504030202020204" pitchFamily="34" charset="0"/>
                    <a:ea typeface="PMingLiU" panose="02020500000000000000" pitchFamily="18" charset="-120"/>
                    <a:cs typeface="Times New Roman" panose="02020603050405020304" pitchFamily="18" charset="0"/>
                  </a:rPr>
                  <a:t>Business Continuity</a:t>
                </a:r>
                <a:endParaRPr kumimoji="0" lang="en-ZA" sz="1400" b="0" i="0" u="none" strike="noStrike" kern="0" cap="none" spc="0" normalizeH="0" baseline="0" noProof="0" dirty="0">
                  <a:ln>
                    <a:noFill/>
                  </a:ln>
                  <a:solidFill>
                    <a:sysClr val="windowText" lastClr="0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defTabSz="914400" eaLnBrk="1" fontAlgn="auto" latinLnBrk="0" hangingPunct="1">
                  <a:lnSpc>
                    <a:spcPct val="107000"/>
                  </a:lnSpc>
                  <a:spcBef>
                    <a:spcPts val="0"/>
                  </a:spcBef>
                  <a:spcAft>
                    <a:spcPts val="0"/>
                  </a:spcAft>
                  <a:buClrTx/>
                  <a:buSzTx/>
                  <a:buFontTx/>
                  <a:buNone/>
                  <a:tabLst/>
                  <a:defRPr/>
                </a:pPr>
                <a:r>
                  <a:rPr kumimoji="0" lang="en-ZA" sz="1400" b="0" i="0" u="none" strike="noStrike" kern="1200" cap="none" spc="0" normalizeH="0" baseline="0" noProof="0" dirty="0">
                    <a:ln>
                      <a:noFill/>
                    </a:ln>
                    <a:solidFill>
                      <a:srgbClr val="000000"/>
                    </a:solidFill>
                    <a:effectLst/>
                    <a:uLnTx/>
                    <a:uFillTx/>
                    <a:latin typeface="Helvetica Now Text" panose="020B0504030202020204" pitchFamily="34" charset="0"/>
                    <a:ea typeface="PMingLiU" panose="02020500000000000000" pitchFamily="18" charset="-120"/>
                    <a:cs typeface="Times New Roman" panose="02020603050405020304" pitchFamily="18" charset="0"/>
                  </a:rPr>
                  <a:t> </a:t>
                </a:r>
                <a:endParaRPr kumimoji="0" lang="en-ZA" sz="1400" b="0" i="0" u="none" strike="noStrike" kern="0" cap="none" spc="0" normalizeH="0" baseline="0" noProof="0" dirty="0">
                  <a:ln>
                    <a:noFill/>
                  </a:ln>
                  <a:solidFill>
                    <a:sysClr val="windowText" lastClr="0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defTabSz="914400" eaLnBrk="1" fontAlgn="auto" latinLnBrk="0" hangingPunct="1">
                  <a:lnSpc>
                    <a:spcPct val="107000"/>
                  </a:lnSpc>
                  <a:spcBef>
                    <a:spcPts val="0"/>
                  </a:spcBef>
                  <a:spcAft>
                    <a:spcPts val="0"/>
                  </a:spcAft>
                  <a:buClrTx/>
                  <a:buSzTx/>
                  <a:buFontTx/>
                  <a:buNone/>
                  <a:tabLst/>
                  <a:defRPr/>
                </a:pPr>
                <a:r>
                  <a:rPr kumimoji="0" lang="en-ZA" sz="1400" b="0" i="0" u="none" strike="noStrike" kern="1200" cap="none" spc="0" normalizeH="0" baseline="0" noProof="0" dirty="0">
                    <a:ln>
                      <a:noFill/>
                    </a:ln>
                    <a:solidFill>
                      <a:srgbClr val="000000"/>
                    </a:solidFill>
                    <a:effectLst/>
                    <a:uLnTx/>
                    <a:uFillTx/>
                    <a:latin typeface="Helvetica Now Text" panose="020B0504030202020204" pitchFamily="34" charset="0"/>
                    <a:ea typeface="PMingLiU" panose="02020500000000000000" pitchFamily="18" charset="-120"/>
                    <a:cs typeface="Times New Roman" panose="02020603050405020304" pitchFamily="18" charset="0"/>
                  </a:rPr>
                  <a:t>The process of recovering/continuing urgent and critical business processes, within the predetermined recovery time objective (RTO), to minimize the impact on the organization.</a:t>
                </a:r>
                <a:endParaRPr kumimoji="0" lang="en-ZA" sz="1400" b="0" i="0" u="none" strike="noStrike" kern="0" cap="none" spc="0" normalizeH="0" baseline="0" noProof="0" dirty="0">
                  <a:ln>
                    <a:noFill/>
                  </a:ln>
                  <a:solidFill>
                    <a:sysClr val="windowText" lastClr="0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grpSp>
        <p:pic>
          <p:nvPicPr>
            <p:cNvPr id="22" name="Picture 21">
              <a:extLst>
                <a:ext uri="{FF2B5EF4-FFF2-40B4-BE49-F238E27FC236}">
                  <a16:creationId xmlns:a16="http://schemas.microsoft.com/office/drawing/2014/main" id="{DE339CBD-C58F-F865-020D-EDFDC8308282}"/>
                </a:ext>
              </a:extLst>
            </p:cNvPr>
            <p:cNvPicPr>
              <a:picLocks noChangeAspect="1"/>
            </p:cNvPicPr>
            <p:nvPr/>
          </p:nvPicPr>
          <p:blipFill>
            <a:blip r:embed="rId5"/>
            <a:stretch>
              <a:fillRect/>
            </a:stretch>
          </p:blipFill>
          <p:spPr>
            <a:xfrm>
              <a:off x="7424355" y="4048876"/>
              <a:ext cx="230739" cy="205135"/>
            </a:xfrm>
            <a:prstGeom prst="rect">
              <a:avLst/>
            </a:prstGeom>
          </p:spPr>
        </p:pic>
      </p:grpSp>
    </p:spTree>
    <p:extLst>
      <p:ext uri="{BB962C8B-B14F-4D97-AF65-F5344CB8AC3E}">
        <p14:creationId xmlns:p14="http://schemas.microsoft.com/office/powerpoint/2010/main" val="282177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1EB926-BE43-29F1-7661-E8BF767C3068}"/>
              </a:ext>
            </a:extLst>
          </p:cNvPr>
          <p:cNvSpPr>
            <a:spLocks noGrp="1"/>
          </p:cNvSpPr>
          <p:nvPr>
            <p:ph type="sldNum" sz="quarter" idx="12"/>
          </p:nvPr>
        </p:nvSpPr>
        <p:spPr/>
        <p:txBody>
          <a:bodyPr/>
          <a:lstStyle/>
          <a:p>
            <a:fld id="{91D568E7-61F5-D04E-995D-81EF41C01A2A}" type="slidenum">
              <a:rPr lang="en-GB" smtClean="0"/>
              <a:t>7</a:t>
            </a:fld>
            <a:endParaRPr lang="en-GB" dirty="0"/>
          </a:p>
        </p:txBody>
      </p:sp>
      <p:sp>
        <p:nvSpPr>
          <p:cNvPr id="5" name="Title 4">
            <a:extLst>
              <a:ext uri="{FF2B5EF4-FFF2-40B4-BE49-F238E27FC236}">
                <a16:creationId xmlns:a16="http://schemas.microsoft.com/office/drawing/2014/main" id="{1865EEA6-7CA8-6D04-6DDD-2298C878B1EC}"/>
              </a:ext>
            </a:extLst>
          </p:cNvPr>
          <p:cNvSpPr>
            <a:spLocks noGrp="1"/>
          </p:cNvSpPr>
          <p:nvPr>
            <p:ph type="title"/>
          </p:nvPr>
        </p:nvSpPr>
        <p:spPr/>
        <p:txBody>
          <a:bodyPr/>
          <a:lstStyle/>
          <a:p>
            <a:r>
              <a:rPr lang="en-ZA" dirty="0"/>
              <a:t>Why is it important?</a:t>
            </a:r>
          </a:p>
        </p:txBody>
      </p:sp>
      <p:pic>
        <p:nvPicPr>
          <p:cNvPr id="4" name="Picture 3">
            <a:extLst>
              <a:ext uri="{FF2B5EF4-FFF2-40B4-BE49-F238E27FC236}">
                <a16:creationId xmlns:a16="http://schemas.microsoft.com/office/drawing/2014/main" id="{E237918C-D5BE-49DA-F1A4-D5DFCCE447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0263" y="1565208"/>
            <a:ext cx="2152102" cy="285455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0B70216B-DAE8-6F8B-110F-0D396E6B7CC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79635" y="1576182"/>
            <a:ext cx="1765701" cy="2832606"/>
          </a:xfrm>
          <a:prstGeom prst="rect">
            <a:avLst/>
          </a:prstGeom>
          <a:effectLst>
            <a:outerShdw blurRad="50800" dist="38100" dir="2700000" algn="tl" rotWithShape="0">
              <a:prstClr val="black">
                <a:alpha val="40000"/>
              </a:prstClr>
            </a:outerShdw>
          </a:effectLst>
        </p:spPr>
      </p:pic>
      <p:sp>
        <p:nvSpPr>
          <p:cNvPr id="13" name="Rectangle 12">
            <a:extLst>
              <a:ext uri="{FF2B5EF4-FFF2-40B4-BE49-F238E27FC236}">
                <a16:creationId xmlns:a16="http://schemas.microsoft.com/office/drawing/2014/main" id="{1049DA71-0651-6393-62FF-60E24F031CA7}"/>
              </a:ext>
            </a:extLst>
          </p:cNvPr>
          <p:cNvSpPr/>
          <p:nvPr/>
        </p:nvSpPr>
        <p:spPr>
          <a:xfrm>
            <a:off x="4541520" y="4769572"/>
            <a:ext cx="3108960" cy="523220"/>
          </a:xfrm>
          <a:prstGeom prst="rect">
            <a:avLst/>
          </a:prstGeom>
        </p:spPr>
        <p:txBody>
          <a:bodyPr wrap="square">
            <a:spAutoFit/>
          </a:bodyPr>
          <a:lstStyle/>
          <a:p>
            <a:pPr marL="0" lvl="1" algn="ctr">
              <a:defRPr/>
            </a:pPr>
            <a:r>
              <a:rPr lang="en-ZA" sz="1400" kern="0" dirty="0">
                <a:latin typeface="Helvetica Now Text" panose="020B0504030202020204" pitchFamily="34" charset="0"/>
                <a:ea typeface="ＭＳ Ｐゴシック" pitchFamily="108" charset="-128"/>
              </a:rPr>
              <a:t>Provide guidance to manage the incident.</a:t>
            </a:r>
          </a:p>
        </p:txBody>
      </p:sp>
      <p:pic>
        <p:nvPicPr>
          <p:cNvPr id="9" name="Picture 8">
            <a:extLst>
              <a:ext uri="{FF2B5EF4-FFF2-40B4-BE49-F238E27FC236}">
                <a16:creationId xmlns:a16="http://schemas.microsoft.com/office/drawing/2014/main" id="{BD13BE84-141C-E6CF-4FB3-1D024DB2B2E6}"/>
              </a:ext>
            </a:extLst>
          </p:cNvPr>
          <p:cNvPicPr>
            <a:picLocks noChangeAspect="1"/>
          </p:cNvPicPr>
          <p:nvPr/>
        </p:nvPicPr>
        <p:blipFill>
          <a:blip r:embed="rId4"/>
          <a:stretch>
            <a:fillRect/>
          </a:stretch>
        </p:blipFill>
        <p:spPr>
          <a:xfrm>
            <a:off x="8673178" y="1799624"/>
            <a:ext cx="3137004" cy="2451291"/>
          </a:xfrm>
          <a:prstGeom prst="rect">
            <a:avLst/>
          </a:prstGeom>
          <a:effectLst>
            <a:outerShdw blurRad="50800" dist="38100" dir="2700000" algn="tl" rotWithShape="0">
              <a:prstClr val="black">
                <a:alpha val="40000"/>
              </a:prstClr>
            </a:outerShdw>
          </a:effectLst>
        </p:spPr>
      </p:pic>
      <p:sp>
        <p:nvSpPr>
          <p:cNvPr id="17" name="Rectangle 16">
            <a:extLst>
              <a:ext uri="{FF2B5EF4-FFF2-40B4-BE49-F238E27FC236}">
                <a16:creationId xmlns:a16="http://schemas.microsoft.com/office/drawing/2014/main" id="{E4D5FC07-DB3B-CF74-AF12-6F7438BDA68B}"/>
              </a:ext>
            </a:extLst>
          </p:cNvPr>
          <p:cNvSpPr/>
          <p:nvPr/>
        </p:nvSpPr>
        <p:spPr>
          <a:xfrm>
            <a:off x="9149480" y="4802356"/>
            <a:ext cx="2184400" cy="307777"/>
          </a:xfrm>
          <a:prstGeom prst="rect">
            <a:avLst/>
          </a:prstGeom>
        </p:spPr>
        <p:txBody>
          <a:bodyPr wrap="square" anchor="b">
            <a:spAutoFit/>
          </a:bodyPr>
          <a:lstStyle/>
          <a:p>
            <a:pPr marL="0" lvl="1" algn="ctr">
              <a:defRPr/>
            </a:pPr>
            <a:r>
              <a:rPr lang="en-ZA" sz="1400" kern="0" dirty="0">
                <a:latin typeface="Helvetica Now Text" panose="020B0504030202020204" pitchFamily="34" charset="0"/>
                <a:ea typeface="ＭＳ Ｐゴシック" pitchFamily="108" charset="-128"/>
              </a:rPr>
              <a:t>Not Scenario Specific</a:t>
            </a:r>
            <a:endParaRPr lang="en-ZA" sz="1400" i="1" kern="0" dirty="0">
              <a:latin typeface="Helvetica Now Text" panose="020B0504030202020204" pitchFamily="34" charset="0"/>
              <a:ea typeface="ＭＳ Ｐゴシック" pitchFamily="108" charset="-128"/>
            </a:endParaRPr>
          </a:p>
        </p:txBody>
      </p:sp>
      <p:grpSp>
        <p:nvGrpSpPr>
          <p:cNvPr id="26" name="Group 25">
            <a:extLst>
              <a:ext uri="{FF2B5EF4-FFF2-40B4-BE49-F238E27FC236}">
                <a16:creationId xmlns:a16="http://schemas.microsoft.com/office/drawing/2014/main" id="{F55E42D7-AB59-CDBE-0153-9598082BEC3C}"/>
              </a:ext>
            </a:extLst>
          </p:cNvPr>
          <p:cNvGrpSpPr/>
          <p:nvPr/>
        </p:nvGrpSpPr>
        <p:grpSpPr>
          <a:xfrm>
            <a:off x="1287698" y="1909235"/>
            <a:ext cx="2061167" cy="2232067"/>
            <a:chOff x="1287698" y="1909235"/>
            <a:chExt cx="2061167" cy="2232067"/>
          </a:xfrm>
        </p:grpSpPr>
        <p:pic>
          <p:nvPicPr>
            <p:cNvPr id="7" name="Picture 6">
              <a:extLst>
                <a:ext uri="{FF2B5EF4-FFF2-40B4-BE49-F238E27FC236}">
                  <a16:creationId xmlns:a16="http://schemas.microsoft.com/office/drawing/2014/main" id="{541294A5-5171-4E74-D146-BA3E699C3A7E}"/>
                </a:ext>
              </a:extLst>
            </p:cNvPr>
            <p:cNvPicPr>
              <a:picLocks noChangeAspect="1"/>
            </p:cNvPicPr>
            <p:nvPr/>
          </p:nvPicPr>
          <p:blipFill>
            <a:blip r:embed="rId5">
              <a:extLst>
                <a:ext uri="{BEBA8EAE-BF5A-486C-A8C5-ECC9F3942E4B}">
                  <a14:imgProps xmlns:a14="http://schemas.microsoft.com/office/drawing/2010/main">
                    <a14:imgLayer r:embed="rId6">
                      <a14:imgEffect>
                        <a14:saturation sat="66000"/>
                      </a14:imgEffect>
                    </a14:imgLayer>
                  </a14:imgProps>
                </a:ext>
              </a:extLst>
            </a:blip>
            <a:stretch>
              <a:fillRect/>
            </a:stretch>
          </p:blipFill>
          <p:spPr>
            <a:xfrm>
              <a:off x="1287698" y="1909235"/>
              <a:ext cx="2061167" cy="2232067"/>
            </a:xfrm>
            <a:prstGeom prst="rect">
              <a:avLst/>
            </a:prstGeom>
          </p:spPr>
        </p:pic>
        <p:sp>
          <p:nvSpPr>
            <p:cNvPr id="8" name="Rectangle 7">
              <a:extLst>
                <a:ext uri="{FF2B5EF4-FFF2-40B4-BE49-F238E27FC236}">
                  <a16:creationId xmlns:a16="http://schemas.microsoft.com/office/drawing/2014/main" id="{116DA274-6B2C-565E-20D8-43F666D5742E}"/>
                </a:ext>
              </a:extLst>
            </p:cNvPr>
            <p:cNvSpPr/>
            <p:nvPr/>
          </p:nvSpPr>
          <p:spPr>
            <a:xfrm>
              <a:off x="2877406" y="3033197"/>
              <a:ext cx="127932" cy="264008"/>
            </a:xfrm>
            <a:prstGeom prst="rect">
              <a:avLst/>
            </a:prstGeom>
            <a:solidFill>
              <a:srgbClr val="B4B4B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ZA" sz="3000" b="0" i="0" u="none" strike="noStrike" kern="0" cap="none" spc="0" normalizeH="0" baseline="0" noProof="0" dirty="0">
                <a:ln>
                  <a:noFill/>
                </a:ln>
                <a:solidFill>
                  <a:srgbClr val="5D6D78"/>
                </a:solidFill>
                <a:effectLst/>
                <a:uLnTx/>
                <a:uFillTx/>
                <a:latin typeface="Helvetica Now Text"/>
                <a:ea typeface="+mn-ea"/>
                <a:cs typeface="+mn-cs"/>
              </a:endParaRPr>
            </a:p>
          </p:txBody>
        </p:sp>
      </p:grpSp>
      <p:sp>
        <p:nvSpPr>
          <p:cNvPr id="20" name="Rectangle 19">
            <a:extLst>
              <a:ext uri="{FF2B5EF4-FFF2-40B4-BE49-F238E27FC236}">
                <a16:creationId xmlns:a16="http://schemas.microsoft.com/office/drawing/2014/main" id="{CDA7571A-DA0A-8572-2C33-A8F7633C39AB}"/>
              </a:ext>
            </a:extLst>
          </p:cNvPr>
          <p:cNvSpPr/>
          <p:nvPr/>
        </p:nvSpPr>
        <p:spPr>
          <a:xfrm>
            <a:off x="1123229" y="4802356"/>
            <a:ext cx="2225636" cy="954107"/>
          </a:xfrm>
          <a:prstGeom prst="rect">
            <a:avLst/>
          </a:prstGeom>
        </p:spPr>
        <p:txBody>
          <a:bodyPr wrap="square" anchor="b">
            <a:spAutoFit/>
          </a:bodyPr>
          <a:lstStyle/>
          <a:p>
            <a:pPr marL="0" lvl="1" algn="ctr">
              <a:defRPr/>
            </a:pPr>
            <a:r>
              <a:rPr lang="en-ZA" sz="1400" kern="0" dirty="0">
                <a:latin typeface="Helvetica Now Text" panose="020B0504030202020204" pitchFamily="34" charset="0"/>
                <a:ea typeface="ＭＳ Ｐゴシック" pitchFamily="108" charset="-128"/>
              </a:rPr>
              <a:t>Document the information required to recover and resume operations</a:t>
            </a:r>
            <a:endParaRPr lang="en-ZA" sz="1400" i="1" kern="0" dirty="0">
              <a:latin typeface="Helvetica Now Text" panose="020B0504030202020204" pitchFamily="34" charset="0"/>
              <a:ea typeface="ＭＳ Ｐゴシック" pitchFamily="108" charset="-128"/>
            </a:endParaRPr>
          </a:p>
        </p:txBody>
      </p:sp>
    </p:spTree>
    <p:extLst>
      <p:ext uri="{BB962C8B-B14F-4D97-AF65-F5344CB8AC3E}">
        <p14:creationId xmlns:p14="http://schemas.microsoft.com/office/powerpoint/2010/main" val="2719965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1000"/>
                                        <p:tgtEl>
                                          <p:spTgt spid="20"/>
                                        </p:tgtEl>
                                      </p:cBhvr>
                                    </p:animEffect>
                                    <p:anim calcmode="lin" valueType="num">
                                      <p:cBhvr>
                                        <p:cTn id="33" dur="1000" fill="hold"/>
                                        <p:tgtEl>
                                          <p:spTgt spid="20"/>
                                        </p:tgtEl>
                                        <p:attrNameLst>
                                          <p:attrName>ppt_x</p:attrName>
                                        </p:attrNameLst>
                                      </p:cBhvr>
                                      <p:tavLst>
                                        <p:tav tm="0">
                                          <p:val>
                                            <p:strVal val="#ppt_x"/>
                                          </p:val>
                                        </p:tav>
                                        <p:tav tm="100000">
                                          <p:val>
                                            <p:strVal val="#ppt_x"/>
                                          </p:val>
                                        </p:tav>
                                      </p:tavLst>
                                    </p:anim>
                                    <p:anim calcmode="lin" valueType="num">
                                      <p:cBhvr>
                                        <p:cTn id="3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anim calcmode="lin" valueType="num">
                                      <p:cBhvr>
                                        <p:cTn id="40" dur="1000" fill="hold"/>
                                        <p:tgtEl>
                                          <p:spTgt spid="13"/>
                                        </p:tgtEl>
                                        <p:attrNameLst>
                                          <p:attrName>ppt_x</p:attrName>
                                        </p:attrNameLst>
                                      </p:cBhvr>
                                      <p:tavLst>
                                        <p:tav tm="0">
                                          <p:val>
                                            <p:strVal val="#ppt_x"/>
                                          </p:val>
                                        </p:tav>
                                        <p:tav tm="100000">
                                          <p:val>
                                            <p:strVal val="#ppt_x"/>
                                          </p:val>
                                        </p:tav>
                                      </p:tavLst>
                                    </p:anim>
                                    <p:anim calcmode="lin" valueType="num">
                                      <p:cBhvr>
                                        <p:cTn id="4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000"/>
                                        <p:tgtEl>
                                          <p:spTgt spid="17"/>
                                        </p:tgtEl>
                                      </p:cBhvr>
                                    </p:animEffect>
                                    <p:anim calcmode="lin" valueType="num">
                                      <p:cBhvr>
                                        <p:cTn id="47" dur="1000" fill="hold"/>
                                        <p:tgtEl>
                                          <p:spTgt spid="17"/>
                                        </p:tgtEl>
                                        <p:attrNameLst>
                                          <p:attrName>ppt_x</p:attrName>
                                        </p:attrNameLst>
                                      </p:cBhvr>
                                      <p:tavLst>
                                        <p:tav tm="0">
                                          <p:val>
                                            <p:strVal val="#ppt_x"/>
                                          </p:val>
                                        </p:tav>
                                        <p:tav tm="100000">
                                          <p:val>
                                            <p:strVal val="#ppt_x"/>
                                          </p:val>
                                        </p:tav>
                                      </p:tavLst>
                                    </p:anim>
                                    <p:anim calcmode="lin" valueType="num">
                                      <p:cBhvr>
                                        <p:cTn id="4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1EB926-BE43-29F1-7661-E8BF767C3068}"/>
              </a:ext>
            </a:extLst>
          </p:cNvPr>
          <p:cNvSpPr>
            <a:spLocks noGrp="1"/>
          </p:cNvSpPr>
          <p:nvPr>
            <p:ph type="sldNum" sz="quarter" idx="12"/>
          </p:nvPr>
        </p:nvSpPr>
        <p:spPr/>
        <p:txBody>
          <a:bodyPr/>
          <a:lstStyle/>
          <a:p>
            <a:fld id="{91D568E7-61F5-D04E-995D-81EF41C01A2A}" type="slidenum">
              <a:rPr lang="en-GB" smtClean="0"/>
              <a:t>8</a:t>
            </a:fld>
            <a:endParaRPr lang="en-GB" dirty="0"/>
          </a:p>
        </p:txBody>
      </p:sp>
      <p:sp>
        <p:nvSpPr>
          <p:cNvPr id="5" name="Title 4">
            <a:extLst>
              <a:ext uri="{FF2B5EF4-FFF2-40B4-BE49-F238E27FC236}">
                <a16:creationId xmlns:a16="http://schemas.microsoft.com/office/drawing/2014/main" id="{1865EEA6-7CA8-6D04-6DDD-2298C878B1EC}"/>
              </a:ext>
            </a:extLst>
          </p:cNvPr>
          <p:cNvSpPr>
            <a:spLocks noGrp="1"/>
          </p:cNvSpPr>
          <p:nvPr>
            <p:ph type="title"/>
          </p:nvPr>
        </p:nvSpPr>
        <p:spPr/>
        <p:txBody>
          <a:bodyPr/>
          <a:lstStyle/>
          <a:p>
            <a:r>
              <a:rPr lang="en-ZA" dirty="0"/>
              <a:t>What would you find in a Business Continuity Plan</a:t>
            </a:r>
          </a:p>
        </p:txBody>
      </p:sp>
      <p:grpSp>
        <p:nvGrpSpPr>
          <p:cNvPr id="71" name="Group 70">
            <a:extLst>
              <a:ext uri="{FF2B5EF4-FFF2-40B4-BE49-F238E27FC236}">
                <a16:creationId xmlns:a16="http://schemas.microsoft.com/office/drawing/2014/main" id="{621EB395-0E6E-7E16-7FAA-4599568B227C}"/>
              </a:ext>
            </a:extLst>
          </p:cNvPr>
          <p:cNvGrpSpPr/>
          <p:nvPr/>
        </p:nvGrpSpPr>
        <p:grpSpPr>
          <a:xfrm>
            <a:off x="1143791" y="1302118"/>
            <a:ext cx="1492145" cy="2878459"/>
            <a:chOff x="1143791" y="1302118"/>
            <a:chExt cx="1492145" cy="2878459"/>
          </a:xfrm>
        </p:grpSpPr>
        <p:grpSp>
          <p:nvGrpSpPr>
            <p:cNvPr id="50" name="Group 49">
              <a:extLst>
                <a:ext uri="{FF2B5EF4-FFF2-40B4-BE49-F238E27FC236}">
                  <a16:creationId xmlns:a16="http://schemas.microsoft.com/office/drawing/2014/main" id="{16C2668E-B170-974E-7CD3-ED18F6E62465}"/>
                </a:ext>
              </a:extLst>
            </p:cNvPr>
            <p:cNvGrpSpPr/>
            <p:nvPr/>
          </p:nvGrpSpPr>
          <p:grpSpPr>
            <a:xfrm>
              <a:off x="1143791" y="2345318"/>
              <a:ext cx="1492145" cy="1835259"/>
              <a:chOff x="1123229" y="2711341"/>
              <a:chExt cx="1492145" cy="1835259"/>
            </a:xfrm>
          </p:grpSpPr>
          <p:sp>
            <p:nvSpPr>
              <p:cNvPr id="14" name="Rectangle 13">
                <a:extLst>
                  <a:ext uri="{FF2B5EF4-FFF2-40B4-BE49-F238E27FC236}">
                    <a16:creationId xmlns:a16="http://schemas.microsoft.com/office/drawing/2014/main" id="{570B4046-BB07-AA2C-8548-5A6CDEF88111}"/>
                  </a:ext>
                </a:extLst>
              </p:cNvPr>
              <p:cNvSpPr/>
              <p:nvPr/>
            </p:nvSpPr>
            <p:spPr>
              <a:xfrm>
                <a:off x="1123229" y="2711341"/>
                <a:ext cx="1492145" cy="1835259"/>
              </a:xfrm>
              <a:prstGeom prst="rect">
                <a:avLst/>
              </a:prstGeom>
              <a:solidFill>
                <a:srgbClr val="F9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chemeClr val="tx1"/>
                  </a:solidFill>
                  <a:latin typeface="Helvetica Now Text" panose="020B0504030202020204" pitchFamily="34" charset="0"/>
                </a:endParaRPr>
              </a:p>
            </p:txBody>
          </p:sp>
          <p:sp>
            <p:nvSpPr>
              <p:cNvPr id="17" name="Subtitle 2">
                <a:extLst>
                  <a:ext uri="{FF2B5EF4-FFF2-40B4-BE49-F238E27FC236}">
                    <a16:creationId xmlns:a16="http://schemas.microsoft.com/office/drawing/2014/main" id="{090BEBE6-8A70-8E25-0687-3EC1C0117C48}"/>
                  </a:ext>
                </a:extLst>
              </p:cNvPr>
              <p:cNvSpPr txBox="1">
                <a:spLocks/>
              </p:cNvSpPr>
              <p:nvPr/>
            </p:nvSpPr>
            <p:spPr>
              <a:xfrm>
                <a:off x="1212400" y="3180742"/>
                <a:ext cx="1305889" cy="10225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buFont typeface="Arial" panose="020B0604020202020204" pitchFamily="34" charset="0"/>
                  <a:buChar char="•"/>
                </a:pPr>
                <a:r>
                  <a:rPr lang="en-US" sz="1000" dirty="0">
                    <a:solidFill>
                      <a:schemeClr val="tx1"/>
                    </a:solidFill>
                    <a:latin typeface="Helvetica Now Text" panose="020B0504030202020204" pitchFamily="34" charset="0"/>
                    <a:cs typeface="Arial" panose="020B0604020202020204" pitchFamily="34" charset="0"/>
                  </a:rPr>
                  <a:t>Succession Planning</a:t>
                </a:r>
              </a:p>
              <a:p>
                <a:pPr marL="171450" indent="-171450" algn="l">
                  <a:buFont typeface="Arial" panose="020B0604020202020204" pitchFamily="34" charset="0"/>
                  <a:buChar char="•"/>
                </a:pPr>
                <a:r>
                  <a:rPr lang="en-US" sz="1000" dirty="0">
                    <a:solidFill>
                      <a:schemeClr val="tx1"/>
                    </a:solidFill>
                    <a:latin typeface="Helvetica Now Text" panose="020B0504030202020204" pitchFamily="34" charset="0"/>
                    <a:cs typeface="Arial" panose="020B0604020202020204" pitchFamily="34" charset="0"/>
                  </a:rPr>
                  <a:t>Shift Adjustment</a:t>
                </a:r>
              </a:p>
              <a:p>
                <a:pPr marL="171450" indent="-171450" algn="l">
                  <a:buFont typeface="Arial" panose="020B0604020202020204" pitchFamily="34" charset="0"/>
                  <a:buChar char="•"/>
                </a:pPr>
                <a:r>
                  <a:rPr lang="en-US" sz="1000" dirty="0">
                    <a:solidFill>
                      <a:schemeClr val="tx1"/>
                    </a:solidFill>
                    <a:latin typeface="Helvetica Now Text" panose="020B0504030202020204" pitchFamily="34" charset="0"/>
                    <a:cs typeface="Arial" panose="020B0604020202020204" pitchFamily="34" charset="0"/>
                  </a:rPr>
                  <a:t>Temporary Labour</a:t>
                </a:r>
                <a:endParaRPr lang="en-ZA" sz="1000" dirty="0">
                  <a:solidFill>
                    <a:schemeClr val="tx1"/>
                  </a:solidFill>
                  <a:latin typeface="Helvetica Now Text" panose="020B0504030202020204" pitchFamily="34" charset="0"/>
                  <a:cs typeface="Arial" panose="020B0604020202020204" pitchFamily="34" charset="0"/>
                </a:endParaRPr>
              </a:p>
            </p:txBody>
          </p:sp>
        </p:grpSp>
        <p:grpSp>
          <p:nvGrpSpPr>
            <p:cNvPr id="43" name="Group 42">
              <a:extLst>
                <a:ext uri="{FF2B5EF4-FFF2-40B4-BE49-F238E27FC236}">
                  <a16:creationId xmlns:a16="http://schemas.microsoft.com/office/drawing/2014/main" id="{2A79E422-C5C1-AAAC-4778-7E600853366F}"/>
                </a:ext>
              </a:extLst>
            </p:cNvPr>
            <p:cNvGrpSpPr/>
            <p:nvPr/>
          </p:nvGrpSpPr>
          <p:grpSpPr>
            <a:xfrm>
              <a:off x="1143791" y="1302118"/>
              <a:ext cx="1492145" cy="1334497"/>
              <a:chOff x="1123229" y="1668141"/>
              <a:chExt cx="1492145" cy="1334497"/>
            </a:xfrm>
          </p:grpSpPr>
          <p:sp>
            <p:nvSpPr>
              <p:cNvPr id="15" name="Rectangle 14">
                <a:extLst>
                  <a:ext uri="{FF2B5EF4-FFF2-40B4-BE49-F238E27FC236}">
                    <a16:creationId xmlns:a16="http://schemas.microsoft.com/office/drawing/2014/main" id="{B38FCCA0-85C4-1AD2-33C1-E65DA2FB5E88}"/>
                  </a:ext>
                </a:extLst>
              </p:cNvPr>
              <p:cNvSpPr/>
              <p:nvPr/>
            </p:nvSpPr>
            <p:spPr>
              <a:xfrm>
                <a:off x="1123229" y="1668141"/>
                <a:ext cx="1492145" cy="133449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rgbClr val="FFFFFF"/>
                  </a:solidFill>
                  <a:latin typeface="Helvetica Now Text" panose="020B0504030202020204" pitchFamily="34" charset="0"/>
                </a:endParaRPr>
              </a:p>
            </p:txBody>
          </p:sp>
          <p:sp>
            <p:nvSpPr>
              <p:cNvPr id="16" name="TextBox 15">
                <a:extLst>
                  <a:ext uri="{FF2B5EF4-FFF2-40B4-BE49-F238E27FC236}">
                    <a16:creationId xmlns:a16="http://schemas.microsoft.com/office/drawing/2014/main" id="{97A0A9A6-F286-6598-F1D6-B7D395BBD8C2}"/>
                  </a:ext>
                </a:extLst>
              </p:cNvPr>
              <p:cNvSpPr txBox="1"/>
              <p:nvPr/>
            </p:nvSpPr>
            <p:spPr>
              <a:xfrm>
                <a:off x="1130623" y="2434343"/>
                <a:ext cx="1450915" cy="276999"/>
              </a:xfrm>
              <a:prstGeom prst="rect">
                <a:avLst/>
              </a:prstGeom>
              <a:noFill/>
            </p:spPr>
            <p:txBody>
              <a:bodyPr wrap="none" rtlCol="0" anchor="ctr">
                <a:spAutoFit/>
              </a:bodyPr>
              <a:lstStyle/>
              <a:p>
                <a:pPr algn="ctr" defTabSz="914217"/>
                <a:r>
                  <a:rPr lang="en-US" sz="1200" b="1" dirty="0">
                    <a:solidFill>
                      <a:srgbClr val="FFFFFF"/>
                    </a:solidFill>
                    <a:latin typeface="Helvetica Now Text" panose="020B0504030202020204" pitchFamily="34" charset="0"/>
                    <a:cs typeface="Poppins" pitchFamily="2" charset="77"/>
                  </a:rPr>
                  <a:t>Human Resources</a:t>
                </a:r>
              </a:p>
            </p:txBody>
          </p:sp>
          <p:pic>
            <p:nvPicPr>
              <p:cNvPr id="7" name="Picture 6">
                <a:extLst>
                  <a:ext uri="{FF2B5EF4-FFF2-40B4-BE49-F238E27FC236}">
                    <a16:creationId xmlns:a16="http://schemas.microsoft.com/office/drawing/2014/main" id="{98E94CE8-AD1E-BA51-E56C-07288D11D361}"/>
                  </a:ext>
                </a:extLst>
              </p:cNvPr>
              <p:cNvPicPr>
                <a:picLocks noChangeAspect="1"/>
              </p:cNvPicPr>
              <p:nvPr/>
            </p:nvPicPr>
            <p:blipFill>
              <a:blip r:embed="rId2">
                <a:lum bright="70000" contrast="-70000"/>
              </a:blip>
              <a:srcRect/>
              <a:stretch/>
            </p:blipFill>
            <p:spPr>
              <a:xfrm>
                <a:off x="1667240" y="1886659"/>
                <a:ext cx="377679" cy="377679"/>
              </a:xfrm>
              <a:prstGeom prst="rect">
                <a:avLst/>
              </a:prstGeom>
              <a:noFill/>
            </p:spPr>
          </p:pic>
        </p:grpSp>
      </p:grpSp>
      <p:grpSp>
        <p:nvGrpSpPr>
          <p:cNvPr id="72" name="Group 71">
            <a:extLst>
              <a:ext uri="{FF2B5EF4-FFF2-40B4-BE49-F238E27FC236}">
                <a16:creationId xmlns:a16="http://schemas.microsoft.com/office/drawing/2014/main" id="{12FCA463-2149-5626-9F1B-C7A2D85E1DFF}"/>
              </a:ext>
            </a:extLst>
          </p:cNvPr>
          <p:cNvGrpSpPr/>
          <p:nvPr/>
        </p:nvGrpSpPr>
        <p:grpSpPr>
          <a:xfrm>
            <a:off x="2676259" y="1302118"/>
            <a:ext cx="1492145" cy="2878460"/>
            <a:chOff x="2676259" y="1302118"/>
            <a:chExt cx="1492145" cy="2878460"/>
          </a:xfrm>
        </p:grpSpPr>
        <p:grpSp>
          <p:nvGrpSpPr>
            <p:cNvPr id="51" name="Group 50">
              <a:extLst>
                <a:ext uri="{FF2B5EF4-FFF2-40B4-BE49-F238E27FC236}">
                  <a16:creationId xmlns:a16="http://schemas.microsoft.com/office/drawing/2014/main" id="{3139C524-5818-6FC6-E487-DDEC9D848A4A}"/>
                </a:ext>
              </a:extLst>
            </p:cNvPr>
            <p:cNvGrpSpPr/>
            <p:nvPr/>
          </p:nvGrpSpPr>
          <p:grpSpPr>
            <a:xfrm>
              <a:off x="2676259" y="2345318"/>
              <a:ext cx="1492145" cy="1835260"/>
              <a:chOff x="2655697" y="2711341"/>
              <a:chExt cx="1492145" cy="1835260"/>
            </a:xfrm>
          </p:grpSpPr>
          <p:sp>
            <p:nvSpPr>
              <p:cNvPr id="18" name="Rectangle 17">
                <a:extLst>
                  <a:ext uri="{FF2B5EF4-FFF2-40B4-BE49-F238E27FC236}">
                    <a16:creationId xmlns:a16="http://schemas.microsoft.com/office/drawing/2014/main" id="{EDB9A05E-8D0B-BDDB-834B-B2945E065434}"/>
                  </a:ext>
                </a:extLst>
              </p:cNvPr>
              <p:cNvSpPr/>
              <p:nvPr/>
            </p:nvSpPr>
            <p:spPr>
              <a:xfrm>
                <a:off x="2655697" y="2711341"/>
                <a:ext cx="1492145" cy="1835260"/>
              </a:xfrm>
              <a:prstGeom prst="rect">
                <a:avLst/>
              </a:prstGeom>
              <a:solidFill>
                <a:srgbClr val="F9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chemeClr val="tx1"/>
                  </a:solidFill>
                  <a:latin typeface="Helvetica Now Text" panose="020B0504030202020204" pitchFamily="34" charset="0"/>
                </a:endParaRPr>
              </a:p>
            </p:txBody>
          </p:sp>
          <p:sp>
            <p:nvSpPr>
              <p:cNvPr id="21" name="Subtitle 2">
                <a:extLst>
                  <a:ext uri="{FF2B5EF4-FFF2-40B4-BE49-F238E27FC236}">
                    <a16:creationId xmlns:a16="http://schemas.microsoft.com/office/drawing/2014/main" id="{C2BE6C2D-7E9B-7733-5F43-632BB00A54C9}"/>
                  </a:ext>
                </a:extLst>
              </p:cNvPr>
              <p:cNvSpPr txBox="1">
                <a:spLocks/>
              </p:cNvSpPr>
              <p:nvPr/>
            </p:nvSpPr>
            <p:spPr>
              <a:xfrm>
                <a:off x="2744868" y="3180742"/>
                <a:ext cx="1305889" cy="8379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buFont typeface="Arial" panose="020B0604020202020204" pitchFamily="34" charset="0"/>
                  <a:buChar char="•"/>
                </a:pPr>
                <a:r>
                  <a:rPr lang="en-US" sz="1000" dirty="0">
                    <a:solidFill>
                      <a:schemeClr val="tx1"/>
                    </a:solidFill>
                    <a:latin typeface="Helvetica Now Text" panose="020B0504030202020204" pitchFamily="34" charset="0"/>
                    <a:cs typeface="Arial" panose="020B0604020202020204" pitchFamily="34" charset="0"/>
                  </a:rPr>
                  <a:t>Alternative Site</a:t>
                </a:r>
              </a:p>
              <a:p>
                <a:pPr marL="171450" indent="-171450" algn="l">
                  <a:buFont typeface="Arial" panose="020B0604020202020204" pitchFamily="34" charset="0"/>
                  <a:buChar char="•"/>
                </a:pPr>
                <a:r>
                  <a:rPr lang="en-US" sz="1000" dirty="0">
                    <a:solidFill>
                      <a:schemeClr val="tx1"/>
                    </a:solidFill>
                    <a:latin typeface="Helvetica Now Text" panose="020B0504030202020204" pitchFamily="34" charset="0"/>
                    <a:cs typeface="Arial" panose="020B0604020202020204" pitchFamily="34" charset="0"/>
                  </a:rPr>
                  <a:t>Remote Work</a:t>
                </a:r>
              </a:p>
              <a:p>
                <a:pPr marL="171450" indent="-171450" algn="l">
                  <a:buFont typeface="Arial" panose="020B0604020202020204" pitchFamily="34" charset="0"/>
                  <a:buChar char="•"/>
                </a:pPr>
                <a:r>
                  <a:rPr lang="en-US" sz="1000" dirty="0">
                    <a:solidFill>
                      <a:schemeClr val="tx1"/>
                    </a:solidFill>
                    <a:latin typeface="Helvetica Now Text" panose="020B0504030202020204" pitchFamily="34" charset="0"/>
                    <a:cs typeface="Arial" panose="020B0604020202020204" pitchFamily="34" charset="0"/>
                  </a:rPr>
                  <a:t>Geographical Redundancy</a:t>
                </a:r>
              </a:p>
            </p:txBody>
          </p:sp>
        </p:grpSp>
        <p:grpSp>
          <p:nvGrpSpPr>
            <p:cNvPr id="44" name="Group 43">
              <a:extLst>
                <a:ext uri="{FF2B5EF4-FFF2-40B4-BE49-F238E27FC236}">
                  <a16:creationId xmlns:a16="http://schemas.microsoft.com/office/drawing/2014/main" id="{FA52C409-5DD9-F097-4AD4-924A2ED31C64}"/>
                </a:ext>
              </a:extLst>
            </p:cNvPr>
            <p:cNvGrpSpPr/>
            <p:nvPr/>
          </p:nvGrpSpPr>
          <p:grpSpPr>
            <a:xfrm>
              <a:off x="2676259" y="1302118"/>
              <a:ext cx="1492145" cy="1334497"/>
              <a:chOff x="2655697" y="1668141"/>
              <a:chExt cx="1492145" cy="1334497"/>
            </a:xfrm>
          </p:grpSpPr>
          <p:sp>
            <p:nvSpPr>
              <p:cNvPr id="19" name="Rectangle 18">
                <a:extLst>
                  <a:ext uri="{FF2B5EF4-FFF2-40B4-BE49-F238E27FC236}">
                    <a16:creationId xmlns:a16="http://schemas.microsoft.com/office/drawing/2014/main" id="{54776A7E-9AF4-441D-E245-75B5B560BE59}"/>
                  </a:ext>
                </a:extLst>
              </p:cNvPr>
              <p:cNvSpPr/>
              <p:nvPr/>
            </p:nvSpPr>
            <p:spPr>
              <a:xfrm>
                <a:off x="2655697" y="1668141"/>
                <a:ext cx="1492145" cy="133449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rgbClr val="FFFFFF"/>
                  </a:solidFill>
                  <a:latin typeface="Helvetica Now Text" panose="020B0504030202020204" pitchFamily="34" charset="0"/>
                </a:endParaRPr>
              </a:p>
            </p:txBody>
          </p:sp>
          <p:sp>
            <p:nvSpPr>
              <p:cNvPr id="20" name="TextBox 19">
                <a:extLst>
                  <a:ext uri="{FF2B5EF4-FFF2-40B4-BE49-F238E27FC236}">
                    <a16:creationId xmlns:a16="http://schemas.microsoft.com/office/drawing/2014/main" id="{E7351027-6048-F6F8-7452-1DDD7FF008F6}"/>
                  </a:ext>
                </a:extLst>
              </p:cNvPr>
              <p:cNvSpPr txBox="1"/>
              <p:nvPr/>
            </p:nvSpPr>
            <p:spPr>
              <a:xfrm>
                <a:off x="2987345" y="2434343"/>
                <a:ext cx="802409" cy="276999"/>
              </a:xfrm>
              <a:prstGeom prst="rect">
                <a:avLst/>
              </a:prstGeom>
              <a:noFill/>
            </p:spPr>
            <p:txBody>
              <a:bodyPr wrap="none" rtlCol="0" anchor="ctr">
                <a:spAutoFit/>
              </a:bodyPr>
              <a:lstStyle/>
              <a:p>
                <a:pPr algn="ctr" defTabSz="914217"/>
                <a:r>
                  <a:rPr lang="en-US" sz="1200" b="1" dirty="0">
                    <a:solidFill>
                      <a:srgbClr val="FFFFFF"/>
                    </a:solidFill>
                    <a:latin typeface="Helvetica Now Text" panose="020B0504030202020204" pitchFamily="34" charset="0"/>
                    <a:cs typeface="Poppins" pitchFamily="2" charset="77"/>
                  </a:rPr>
                  <a:t>Facilities</a:t>
                </a:r>
              </a:p>
            </p:txBody>
          </p:sp>
          <p:pic>
            <p:nvPicPr>
              <p:cNvPr id="8" name="Picture 7">
                <a:extLst>
                  <a:ext uri="{FF2B5EF4-FFF2-40B4-BE49-F238E27FC236}">
                    <a16:creationId xmlns:a16="http://schemas.microsoft.com/office/drawing/2014/main" id="{5B965678-5BF6-02A6-E1BB-1103096A0909}"/>
                  </a:ext>
                </a:extLst>
              </p:cNvPr>
              <p:cNvPicPr>
                <a:picLocks noChangeAspect="1"/>
              </p:cNvPicPr>
              <p:nvPr/>
            </p:nvPicPr>
            <p:blipFill>
              <a:blip r:embed="rId3">
                <a:lum bright="70000" contrast="-70000"/>
              </a:blip>
              <a:srcRect/>
              <a:stretch/>
            </p:blipFill>
            <p:spPr>
              <a:xfrm>
                <a:off x="3154437" y="1886659"/>
                <a:ext cx="377679" cy="377679"/>
              </a:xfrm>
              <a:prstGeom prst="rect">
                <a:avLst/>
              </a:prstGeom>
              <a:noFill/>
            </p:spPr>
          </p:pic>
        </p:grpSp>
      </p:grpSp>
      <p:grpSp>
        <p:nvGrpSpPr>
          <p:cNvPr id="77" name="Group 76">
            <a:extLst>
              <a:ext uri="{FF2B5EF4-FFF2-40B4-BE49-F238E27FC236}">
                <a16:creationId xmlns:a16="http://schemas.microsoft.com/office/drawing/2014/main" id="{AF74BA7E-E60F-E447-AFF4-9447F9DEB3E5}"/>
              </a:ext>
            </a:extLst>
          </p:cNvPr>
          <p:cNvGrpSpPr/>
          <p:nvPr/>
        </p:nvGrpSpPr>
        <p:grpSpPr>
          <a:xfrm>
            <a:off x="10338599" y="1302118"/>
            <a:ext cx="1492145" cy="2878453"/>
            <a:chOff x="10338599" y="1302118"/>
            <a:chExt cx="1492145" cy="2878453"/>
          </a:xfrm>
        </p:grpSpPr>
        <p:grpSp>
          <p:nvGrpSpPr>
            <p:cNvPr id="56" name="Group 55">
              <a:extLst>
                <a:ext uri="{FF2B5EF4-FFF2-40B4-BE49-F238E27FC236}">
                  <a16:creationId xmlns:a16="http://schemas.microsoft.com/office/drawing/2014/main" id="{9A922B6D-F2AA-3803-545F-9A7BF2150D32}"/>
                </a:ext>
              </a:extLst>
            </p:cNvPr>
            <p:cNvGrpSpPr/>
            <p:nvPr/>
          </p:nvGrpSpPr>
          <p:grpSpPr>
            <a:xfrm>
              <a:off x="10338599" y="2345312"/>
              <a:ext cx="1492145" cy="1835259"/>
              <a:chOff x="10318037" y="2711335"/>
              <a:chExt cx="1492145" cy="1835259"/>
            </a:xfrm>
          </p:grpSpPr>
          <p:sp>
            <p:nvSpPr>
              <p:cNvPr id="38" name="Rectangle 37">
                <a:extLst>
                  <a:ext uri="{FF2B5EF4-FFF2-40B4-BE49-F238E27FC236}">
                    <a16:creationId xmlns:a16="http://schemas.microsoft.com/office/drawing/2014/main" id="{3104B879-9110-AF0D-A619-183F9F9A5FD4}"/>
                  </a:ext>
                </a:extLst>
              </p:cNvPr>
              <p:cNvSpPr/>
              <p:nvPr/>
            </p:nvSpPr>
            <p:spPr>
              <a:xfrm>
                <a:off x="10318037" y="2711335"/>
                <a:ext cx="1492145" cy="1835259"/>
              </a:xfrm>
              <a:prstGeom prst="rect">
                <a:avLst/>
              </a:prstGeom>
              <a:solidFill>
                <a:srgbClr val="F9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chemeClr val="tx1"/>
                  </a:solidFill>
                  <a:latin typeface="Helvetica Now Text" panose="020B0504030202020204" pitchFamily="34" charset="0"/>
                </a:endParaRPr>
              </a:p>
            </p:txBody>
          </p:sp>
          <p:sp>
            <p:nvSpPr>
              <p:cNvPr id="41" name="Subtitle 2">
                <a:extLst>
                  <a:ext uri="{FF2B5EF4-FFF2-40B4-BE49-F238E27FC236}">
                    <a16:creationId xmlns:a16="http://schemas.microsoft.com/office/drawing/2014/main" id="{8C8EDDAF-57B8-6B39-2344-CEB137111FF8}"/>
                  </a:ext>
                </a:extLst>
              </p:cNvPr>
              <p:cNvSpPr txBox="1">
                <a:spLocks/>
              </p:cNvSpPr>
              <p:nvPr/>
            </p:nvSpPr>
            <p:spPr>
              <a:xfrm>
                <a:off x="10407208" y="3180742"/>
                <a:ext cx="1305889" cy="80714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buFont typeface="Arial" panose="020B0604020202020204" pitchFamily="34" charset="0"/>
                  <a:buChar char="•"/>
                </a:pPr>
                <a:r>
                  <a:rPr lang="en-ZA" sz="1000" dirty="0">
                    <a:solidFill>
                      <a:schemeClr val="tx1"/>
                    </a:solidFill>
                    <a:latin typeface="Helvetica Now Text" panose="020B0504030202020204" pitchFamily="34" charset="0"/>
                    <a:cs typeface="Arial" panose="020B0604020202020204" pitchFamily="34" charset="0"/>
                  </a:rPr>
                  <a:t>Backup power Arrangement</a:t>
                </a:r>
              </a:p>
              <a:p>
                <a:pPr marL="171450" indent="-171450" algn="l">
                  <a:buFont typeface="Arial" panose="020B0604020202020204" pitchFamily="34" charset="0"/>
                  <a:buChar char="•"/>
                </a:pPr>
                <a:r>
                  <a:rPr lang="en-ZA" sz="1000" dirty="0">
                    <a:solidFill>
                      <a:schemeClr val="tx1"/>
                    </a:solidFill>
                    <a:latin typeface="Helvetica Now Text" panose="020B0504030202020204" pitchFamily="34" charset="0"/>
                    <a:cs typeface="Arial" panose="020B0604020202020204" pitchFamily="34" charset="0"/>
                  </a:rPr>
                  <a:t>Water Tanks/ Boreholes</a:t>
                </a:r>
              </a:p>
            </p:txBody>
          </p:sp>
        </p:grpSp>
        <p:grpSp>
          <p:nvGrpSpPr>
            <p:cNvPr id="49" name="Group 48">
              <a:extLst>
                <a:ext uri="{FF2B5EF4-FFF2-40B4-BE49-F238E27FC236}">
                  <a16:creationId xmlns:a16="http://schemas.microsoft.com/office/drawing/2014/main" id="{7907234D-DC40-17F3-4F90-9C0E4B927467}"/>
                </a:ext>
              </a:extLst>
            </p:cNvPr>
            <p:cNvGrpSpPr/>
            <p:nvPr/>
          </p:nvGrpSpPr>
          <p:grpSpPr>
            <a:xfrm>
              <a:off x="10338599" y="1302118"/>
              <a:ext cx="1492145" cy="1334497"/>
              <a:chOff x="10318037" y="1668141"/>
              <a:chExt cx="1492145" cy="1334497"/>
            </a:xfrm>
          </p:grpSpPr>
          <p:sp>
            <p:nvSpPr>
              <p:cNvPr id="39" name="Rectangle 38">
                <a:extLst>
                  <a:ext uri="{FF2B5EF4-FFF2-40B4-BE49-F238E27FC236}">
                    <a16:creationId xmlns:a16="http://schemas.microsoft.com/office/drawing/2014/main" id="{47A1DD62-16DD-69E8-0021-E7E141C29395}"/>
                  </a:ext>
                </a:extLst>
              </p:cNvPr>
              <p:cNvSpPr/>
              <p:nvPr/>
            </p:nvSpPr>
            <p:spPr>
              <a:xfrm>
                <a:off x="10318037" y="1668141"/>
                <a:ext cx="1492145" cy="133449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rgbClr val="FFFFFF"/>
                  </a:solidFill>
                  <a:latin typeface="Helvetica Now Text" panose="020B0504030202020204" pitchFamily="34" charset="0"/>
                </a:endParaRPr>
              </a:p>
            </p:txBody>
          </p:sp>
          <p:sp>
            <p:nvSpPr>
              <p:cNvPr id="40" name="TextBox 39">
                <a:extLst>
                  <a:ext uri="{FF2B5EF4-FFF2-40B4-BE49-F238E27FC236}">
                    <a16:creationId xmlns:a16="http://schemas.microsoft.com/office/drawing/2014/main" id="{E0A890FB-B14A-2B19-F1A8-8285A5B3B61A}"/>
                  </a:ext>
                </a:extLst>
              </p:cNvPr>
              <p:cNvSpPr txBox="1"/>
              <p:nvPr/>
            </p:nvSpPr>
            <p:spPr>
              <a:xfrm>
                <a:off x="10697782" y="2434343"/>
                <a:ext cx="706220" cy="276999"/>
              </a:xfrm>
              <a:prstGeom prst="rect">
                <a:avLst/>
              </a:prstGeom>
              <a:noFill/>
            </p:spPr>
            <p:txBody>
              <a:bodyPr wrap="none" rtlCol="0" anchor="ctr">
                <a:spAutoFit/>
              </a:bodyPr>
              <a:lstStyle/>
              <a:p>
                <a:pPr algn="ctr" defTabSz="914217"/>
                <a:r>
                  <a:rPr lang="en-US" sz="1200" b="1" dirty="0">
                    <a:solidFill>
                      <a:srgbClr val="FFFFFF"/>
                    </a:solidFill>
                    <a:latin typeface="Helvetica Now Text" panose="020B0504030202020204" pitchFamily="34" charset="0"/>
                    <a:cs typeface="Poppins" pitchFamily="2" charset="77"/>
                  </a:rPr>
                  <a:t>Utilities</a:t>
                </a:r>
              </a:p>
            </p:txBody>
          </p:sp>
          <p:pic>
            <p:nvPicPr>
              <p:cNvPr id="9" name="Picture 8">
                <a:extLst>
                  <a:ext uri="{FF2B5EF4-FFF2-40B4-BE49-F238E27FC236}">
                    <a16:creationId xmlns:a16="http://schemas.microsoft.com/office/drawing/2014/main" id="{9BBC614D-23FF-CA09-3615-9DA36D4B5E56}"/>
                  </a:ext>
                </a:extLst>
              </p:cNvPr>
              <p:cNvPicPr>
                <a:picLocks noChangeAspect="1"/>
              </p:cNvPicPr>
              <p:nvPr/>
            </p:nvPicPr>
            <p:blipFill>
              <a:blip r:embed="rId4">
                <a:lum bright="70000" contrast="-70000"/>
              </a:blip>
              <a:srcRect/>
              <a:stretch/>
            </p:blipFill>
            <p:spPr>
              <a:xfrm>
                <a:off x="10863922" y="1886659"/>
                <a:ext cx="373939" cy="373939"/>
              </a:xfrm>
              <a:prstGeom prst="rect">
                <a:avLst/>
              </a:prstGeom>
              <a:noFill/>
            </p:spPr>
          </p:pic>
        </p:grpSp>
      </p:grpSp>
      <p:grpSp>
        <p:nvGrpSpPr>
          <p:cNvPr id="75" name="Group 74">
            <a:extLst>
              <a:ext uri="{FF2B5EF4-FFF2-40B4-BE49-F238E27FC236}">
                <a16:creationId xmlns:a16="http://schemas.microsoft.com/office/drawing/2014/main" id="{D9624A02-76FB-F1A8-A42D-A8BECF1E062E}"/>
              </a:ext>
            </a:extLst>
          </p:cNvPr>
          <p:cNvGrpSpPr/>
          <p:nvPr/>
        </p:nvGrpSpPr>
        <p:grpSpPr>
          <a:xfrm>
            <a:off x="7273662" y="1302118"/>
            <a:ext cx="1492145" cy="2878455"/>
            <a:chOff x="7273662" y="1302118"/>
            <a:chExt cx="1492145" cy="2878455"/>
          </a:xfrm>
        </p:grpSpPr>
        <p:grpSp>
          <p:nvGrpSpPr>
            <p:cNvPr id="54" name="Group 53">
              <a:extLst>
                <a:ext uri="{FF2B5EF4-FFF2-40B4-BE49-F238E27FC236}">
                  <a16:creationId xmlns:a16="http://schemas.microsoft.com/office/drawing/2014/main" id="{6CCC9C73-F022-2D9C-D4F9-E87AA8441999}"/>
                </a:ext>
              </a:extLst>
            </p:cNvPr>
            <p:cNvGrpSpPr/>
            <p:nvPr/>
          </p:nvGrpSpPr>
          <p:grpSpPr>
            <a:xfrm>
              <a:off x="7273662" y="2345314"/>
              <a:ext cx="1492145" cy="1835259"/>
              <a:chOff x="7253100" y="2711337"/>
              <a:chExt cx="1492145" cy="1835259"/>
            </a:xfrm>
          </p:grpSpPr>
          <p:sp>
            <p:nvSpPr>
              <p:cNvPr id="30" name="Rectangle 29">
                <a:extLst>
                  <a:ext uri="{FF2B5EF4-FFF2-40B4-BE49-F238E27FC236}">
                    <a16:creationId xmlns:a16="http://schemas.microsoft.com/office/drawing/2014/main" id="{CB381EDB-DE37-2362-6546-B8B2A40EF4EA}"/>
                  </a:ext>
                </a:extLst>
              </p:cNvPr>
              <p:cNvSpPr/>
              <p:nvPr/>
            </p:nvSpPr>
            <p:spPr>
              <a:xfrm>
                <a:off x="7253100" y="2711337"/>
                <a:ext cx="1492145" cy="1835259"/>
              </a:xfrm>
              <a:prstGeom prst="rect">
                <a:avLst/>
              </a:prstGeom>
              <a:solidFill>
                <a:srgbClr val="F9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chemeClr val="tx1"/>
                  </a:solidFill>
                  <a:latin typeface="Helvetica Now Text" panose="020B0504030202020204" pitchFamily="34" charset="0"/>
                </a:endParaRPr>
              </a:p>
            </p:txBody>
          </p:sp>
          <p:sp>
            <p:nvSpPr>
              <p:cNvPr id="33" name="Subtitle 2">
                <a:extLst>
                  <a:ext uri="{FF2B5EF4-FFF2-40B4-BE49-F238E27FC236}">
                    <a16:creationId xmlns:a16="http://schemas.microsoft.com/office/drawing/2014/main" id="{02EE0AAF-110E-055C-D9C5-EDC4F89966D3}"/>
                  </a:ext>
                </a:extLst>
              </p:cNvPr>
              <p:cNvSpPr txBox="1">
                <a:spLocks/>
              </p:cNvSpPr>
              <p:nvPr/>
            </p:nvSpPr>
            <p:spPr>
              <a:xfrm>
                <a:off x="7342271" y="3180742"/>
                <a:ext cx="1305889" cy="8379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buFont typeface="Arial" panose="020B0604020202020204" pitchFamily="34" charset="0"/>
                  <a:buChar char="•"/>
                </a:pPr>
                <a:r>
                  <a:rPr lang="en-US" sz="1000" dirty="0">
                    <a:solidFill>
                      <a:schemeClr val="tx1"/>
                    </a:solidFill>
                    <a:latin typeface="Helvetica Now Text" panose="020B0504030202020204" pitchFamily="34" charset="0"/>
                    <a:cs typeface="Arial" panose="020B0604020202020204" pitchFamily="34" charset="0"/>
                  </a:rPr>
                  <a:t>Critical Spares</a:t>
                </a:r>
              </a:p>
              <a:p>
                <a:pPr marL="171450" indent="-171450" algn="l">
                  <a:buFont typeface="Arial" panose="020B0604020202020204" pitchFamily="34" charset="0"/>
                  <a:buChar char="•"/>
                </a:pPr>
                <a:r>
                  <a:rPr lang="en-US" sz="1000" dirty="0">
                    <a:solidFill>
                      <a:schemeClr val="tx1"/>
                    </a:solidFill>
                    <a:latin typeface="Helvetica Now Text" panose="020B0504030202020204" pitchFamily="34" charset="0"/>
                    <a:cs typeface="Arial" panose="020B0604020202020204" pitchFamily="34" charset="0"/>
                  </a:rPr>
                  <a:t>Dual Sourcing</a:t>
                </a:r>
              </a:p>
              <a:p>
                <a:pPr marL="171450" indent="-171450" algn="l">
                  <a:buFont typeface="Arial" panose="020B0604020202020204" pitchFamily="34" charset="0"/>
                  <a:buChar char="•"/>
                </a:pPr>
                <a:r>
                  <a:rPr lang="en-US" sz="1000" dirty="0">
                    <a:solidFill>
                      <a:schemeClr val="tx1"/>
                    </a:solidFill>
                    <a:latin typeface="Helvetica Now Text" panose="020B0504030202020204" pitchFamily="34" charset="0"/>
                    <a:cs typeface="Arial" panose="020B0604020202020204" pitchFamily="34" charset="0"/>
                  </a:rPr>
                  <a:t>Manual Alternatives</a:t>
                </a:r>
              </a:p>
            </p:txBody>
          </p:sp>
        </p:grpSp>
        <p:grpSp>
          <p:nvGrpSpPr>
            <p:cNvPr id="47" name="Group 46">
              <a:extLst>
                <a:ext uri="{FF2B5EF4-FFF2-40B4-BE49-F238E27FC236}">
                  <a16:creationId xmlns:a16="http://schemas.microsoft.com/office/drawing/2014/main" id="{240692AB-F880-94EE-7D61-9DC85E32A557}"/>
                </a:ext>
              </a:extLst>
            </p:cNvPr>
            <p:cNvGrpSpPr/>
            <p:nvPr/>
          </p:nvGrpSpPr>
          <p:grpSpPr>
            <a:xfrm>
              <a:off x="7273662" y="1302118"/>
              <a:ext cx="1492145" cy="1334497"/>
              <a:chOff x="7253100" y="1668141"/>
              <a:chExt cx="1492145" cy="1334497"/>
            </a:xfrm>
          </p:grpSpPr>
          <p:sp>
            <p:nvSpPr>
              <p:cNvPr id="31" name="Rectangle 30">
                <a:extLst>
                  <a:ext uri="{FF2B5EF4-FFF2-40B4-BE49-F238E27FC236}">
                    <a16:creationId xmlns:a16="http://schemas.microsoft.com/office/drawing/2014/main" id="{D4AF3446-55E6-E8DF-1438-DC8146BFB0A9}"/>
                  </a:ext>
                </a:extLst>
              </p:cNvPr>
              <p:cNvSpPr/>
              <p:nvPr/>
            </p:nvSpPr>
            <p:spPr>
              <a:xfrm>
                <a:off x="7253100" y="1668141"/>
                <a:ext cx="1492145" cy="133449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rgbClr val="FFFFFF"/>
                  </a:solidFill>
                  <a:latin typeface="Helvetica Now Text" panose="020B0504030202020204" pitchFamily="34" charset="0"/>
                </a:endParaRPr>
              </a:p>
            </p:txBody>
          </p:sp>
          <p:sp>
            <p:nvSpPr>
              <p:cNvPr id="32" name="TextBox 31">
                <a:extLst>
                  <a:ext uri="{FF2B5EF4-FFF2-40B4-BE49-F238E27FC236}">
                    <a16:creationId xmlns:a16="http://schemas.microsoft.com/office/drawing/2014/main" id="{68274DEF-A8CA-ECF9-2BFD-22C63FD57A1B}"/>
                  </a:ext>
                </a:extLst>
              </p:cNvPr>
              <p:cNvSpPr txBox="1"/>
              <p:nvPr/>
            </p:nvSpPr>
            <p:spPr>
              <a:xfrm>
                <a:off x="7311176" y="2434343"/>
                <a:ext cx="1428256" cy="464679"/>
              </a:xfrm>
              <a:prstGeom prst="rect">
                <a:avLst/>
              </a:prstGeom>
              <a:noFill/>
            </p:spPr>
            <p:txBody>
              <a:bodyPr wrap="square" rtlCol="0" anchor="ctr">
                <a:spAutoFit/>
              </a:bodyPr>
              <a:lstStyle/>
              <a:p>
                <a:pPr algn="ctr" defTabSz="914217"/>
                <a:r>
                  <a:rPr lang="en-US" sz="1200" b="1" dirty="0">
                    <a:solidFill>
                      <a:srgbClr val="FFFFFF"/>
                    </a:solidFill>
                    <a:latin typeface="Helvetica Now Text" panose="020B0504030202020204" pitchFamily="34" charset="0"/>
                    <a:cs typeface="Poppins" pitchFamily="2" charset="77"/>
                  </a:rPr>
                  <a:t>Specialised Equipment</a:t>
                </a:r>
              </a:p>
            </p:txBody>
          </p:sp>
          <p:pic>
            <p:nvPicPr>
              <p:cNvPr id="10" name="Picture 9">
                <a:extLst>
                  <a:ext uri="{FF2B5EF4-FFF2-40B4-BE49-F238E27FC236}">
                    <a16:creationId xmlns:a16="http://schemas.microsoft.com/office/drawing/2014/main" id="{C8537ACA-A19D-BC1F-3261-77FAC6AED17C}"/>
                  </a:ext>
                </a:extLst>
              </p:cNvPr>
              <p:cNvPicPr>
                <a:picLocks noChangeAspect="1"/>
              </p:cNvPicPr>
              <p:nvPr/>
            </p:nvPicPr>
            <p:blipFill>
              <a:blip r:embed="rId5">
                <a:lum bright="70000" contrast="-70000"/>
              </a:blip>
              <a:srcRect/>
              <a:stretch/>
            </p:blipFill>
            <p:spPr>
              <a:xfrm>
                <a:off x="7838334" y="1886659"/>
                <a:ext cx="373939" cy="373939"/>
              </a:xfrm>
              <a:prstGeom prst="rect">
                <a:avLst/>
              </a:prstGeom>
              <a:noFill/>
            </p:spPr>
          </p:pic>
        </p:grpSp>
      </p:grpSp>
      <p:grpSp>
        <p:nvGrpSpPr>
          <p:cNvPr id="76" name="Group 75">
            <a:extLst>
              <a:ext uri="{FF2B5EF4-FFF2-40B4-BE49-F238E27FC236}">
                <a16:creationId xmlns:a16="http://schemas.microsoft.com/office/drawing/2014/main" id="{6C033BFD-59AD-15CC-676A-EA270578995E}"/>
              </a:ext>
            </a:extLst>
          </p:cNvPr>
          <p:cNvGrpSpPr/>
          <p:nvPr/>
        </p:nvGrpSpPr>
        <p:grpSpPr>
          <a:xfrm>
            <a:off x="8806130" y="1302118"/>
            <a:ext cx="1504885" cy="2878453"/>
            <a:chOff x="8806130" y="1302118"/>
            <a:chExt cx="1504885" cy="2878453"/>
          </a:xfrm>
        </p:grpSpPr>
        <p:grpSp>
          <p:nvGrpSpPr>
            <p:cNvPr id="55" name="Group 54">
              <a:extLst>
                <a:ext uri="{FF2B5EF4-FFF2-40B4-BE49-F238E27FC236}">
                  <a16:creationId xmlns:a16="http://schemas.microsoft.com/office/drawing/2014/main" id="{38011E17-AEBE-FC4C-2031-719D3832DD2C}"/>
                </a:ext>
              </a:extLst>
            </p:cNvPr>
            <p:cNvGrpSpPr/>
            <p:nvPr/>
          </p:nvGrpSpPr>
          <p:grpSpPr>
            <a:xfrm>
              <a:off x="8806130" y="2345312"/>
              <a:ext cx="1492145" cy="1835259"/>
              <a:chOff x="8785568" y="2711337"/>
              <a:chExt cx="1492145" cy="1835259"/>
            </a:xfrm>
          </p:grpSpPr>
          <p:sp>
            <p:nvSpPr>
              <p:cNvPr id="34" name="Rectangle 33">
                <a:extLst>
                  <a:ext uri="{FF2B5EF4-FFF2-40B4-BE49-F238E27FC236}">
                    <a16:creationId xmlns:a16="http://schemas.microsoft.com/office/drawing/2014/main" id="{03264BA9-6BD8-AC06-6B9A-5EC4A20E53F2}"/>
                  </a:ext>
                </a:extLst>
              </p:cNvPr>
              <p:cNvSpPr/>
              <p:nvPr/>
            </p:nvSpPr>
            <p:spPr>
              <a:xfrm>
                <a:off x="8785568" y="2711337"/>
                <a:ext cx="1492145" cy="1835259"/>
              </a:xfrm>
              <a:prstGeom prst="rect">
                <a:avLst/>
              </a:prstGeom>
              <a:solidFill>
                <a:srgbClr val="F9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chemeClr val="tx1"/>
                  </a:solidFill>
                  <a:latin typeface="Helvetica Now Text" panose="020B0504030202020204" pitchFamily="34" charset="0"/>
                </a:endParaRPr>
              </a:p>
            </p:txBody>
          </p:sp>
          <p:sp>
            <p:nvSpPr>
              <p:cNvPr id="37" name="Subtitle 2">
                <a:extLst>
                  <a:ext uri="{FF2B5EF4-FFF2-40B4-BE49-F238E27FC236}">
                    <a16:creationId xmlns:a16="http://schemas.microsoft.com/office/drawing/2014/main" id="{B3C1376F-99F1-8F3D-7C8F-41E52EBE13A0}"/>
                  </a:ext>
                </a:extLst>
              </p:cNvPr>
              <p:cNvSpPr txBox="1">
                <a:spLocks/>
              </p:cNvSpPr>
              <p:nvPr/>
            </p:nvSpPr>
            <p:spPr>
              <a:xfrm>
                <a:off x="8874739" y="3180742"/>
                <a:ext cx="1305889" cy="62247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buFont typeface="Arial" panose="020B0604020202020204" pitchFamily="34" charset="0"/>
                  <a:buChar char="•"/>
                </a:pPr>
                <a:r>
                  <a:rPr lang="en-ZA" sz="1000" dirty="0">
                    <a:solidFill>
                      <a:schemeClr val="tx1"/>
                    </a:solidFill>
                    <a:latin typeface="Helvetica Now Text" panose="020B0504030202020204" pitchFamily="34" charset="0"/>
                    <a:cs typeface="Arial" panose="020B0604020202020204" pitchFamily="34" charset="0"/>
                  </a:rPr>
                  <a:t>Store in fireproof safe</a:t>
                </a:r>
              </a:p>
              <a:p>
                <a:pPr marL="171450" indent="-171450" algn="l">
                  <a:buFont typeface="Arial" panose="020B0604020202020204" pitchFamily="34" charset="0"/>
                  <a:buChar char="•"/>
                </a:pPr>
                <a:r>
                  <a:rPr lang="en-ZA" sz="1000" dirty="0">
                    <a:solidFill>
                      <a:schemeClr val="tx1"/>
                    </a:solidFill>
                    <a:latin typeface="Helvetica Now Text" panose="020B0504030202020204" pitchFamily="34" charset="0"/>
                    <a:cs typeface="Arial" panose="020B0604020202020204" pitchFamily="34" charset="0"/>
                  </a:rPr>
                  <a:t>Keep off-site</a:t>
                </a:r>
              </a:p>
            </p:txBody>
          </p:sp>
        </p:grpSp>
        <p:grpSp>
          <p:nvGrpSpPr>
            <p:cNvPr id="48" name="Group 47">
              <a:extLst>
                <a:ext uri="{FF2B5EF4-FFF2-40B4-BE49-F238E27FC236}">
                  <a16:creationId xmlns:a16="http://schemas.microsoft.com/office/drawing/2014/main" id="{7D9B7D15-C85B-6692-CB02-996DB34E83C8}"/>
                </a:ext>
              </a:extLst>
            </p:cNvPr>
            <p:cNvGrpSpPr/>
            <p:nvPr/>
          </p:nvGrpSpPr>
          <p:grpSpPr>
            <a:xfrm>
              <a:off x="8806130" y="1302118"/>
              <a:ext cx="1504885" cy="1334497"/>
              <a:chOff x="8785568" y="1668141"/>
              <a:chExt cx="1504885" cy="1334497"/>
            </a:xfrm>
          </p:grpSpPr>
          <p:sp>
            <p:nvSpPr>
              <p:cNvPr id="35" name="Rectangle 34">
                <a:extLst>
                  <a:ext uri="{FF2B5EF4-FFF2-40B4-BE49-F238E27FC236}">
                    <a16:creationId xmlns:a16="http://schemas.microsoft.com/office/drawing/2014/main" id="{A9ED8B54-5B75-9A3E-C086-9FDBCDF03185}"/>
                  </a:ext>
                </a:extLst>
              </p:cNvPr>
              <p:cNvSpPr/>
              <p:nvPr/>
            </p:nvSpPr>
            <p:spPr>
              <a:xfrm>
                <a:off x="8785568" y="1668141"/>
                <a:ext cx="1492145" cy="133449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rgbClr val="FFFFFF"/>
                  </a:solidFill>
                  <a:latin typeface="Helvetica Now Text" panose="020B0504030202020204" pitchFamily="34" charset="0"/>
                </a:endParaRPr>
              </a:p>
            </p:txBody>
          </p:sp>
          <p:sp>
            <p:nvSpPr>
              <p:cNvPr id="36" name="TextBox 35">
                <a:extLst>
                  <a:ext uri="{FF2B5EF4-FFF2-40B4-BE49-F238E27FC236}">
                    <a16:creationId xmlns:a16="http://schemas.microsoft.com/office/drawing/2014/main" id="{C004D5E6-5978-DBA2-BC0F-BB583269ED70}"/>
                  </a:ext>
                </a:extLst>
              </p:cNvPr>
              <p:cNvSpPr txBox="1"/>
              <p:nvPr/>
            </p:nvSpPr>
            <p:spPr>
              <a:xfrm>
                <a:off x="8882398" y="2434343"/>
                <a:ext cx="1408055" cy="464679"/>
              </a:xfrm>
              <a:prstGeom prst="rect">
                <a:avLst/>
              </a:prstGeom>
              <a:noFill/>
            </p:spPr>
            <p:txBody>
              <a:bodyPr wrap="square" rtlCol="0" anchor="ctr">
                <a:spAutoFit/>
              </a:bodyPr>
              <a:lstStyle/>
              <a:p>
                <a:pPr algn="ctr" defTabSz="914217"/>
                <a:r>
                  <a:rPr lang="en-US" sz="1200" b="1" dirty="0">
                    <a:solidFill>
                      <a:srgbClr val="FFFFFF"/>
                    </a:solidFill>
                    <a:latin typeface="Helvetica Now Text" panose="020B0504030202020204" pitchFamily="34" charset="0"/>
                    <a:cs typeface="Poppins" pitchFamily="2" charset="77"/>
                  </a:rPr>
                  <a:t>Records &amp; Documents</a:t>
                </a:r>
              </a:p>
            </p:txBody>
          </p:sp>
          <p:pic>
            <p:nvPicPr>
              <p:cNvPr id="11" name="Picture 10">
                <a:extLst>
                  <a:ext uri="{FF2B5EF4-FFF2-40B4-BE49-F238E27FC236}">
                    <a16:creationId xmlns:a16="http://schemas.microsoft.com/office/drawing/2014/main" id="{531B778F-0DF4-A6FF-9C34-9E8CEB8B1987}"/>
                  </a:ext>
                </a:extLst>
              </p:cNvPr>
              <p:cNvPicPr>
                <a:picLocks noChangeAspect="1"/>
              </p:cNvPicPr>
              <p:nvPr/>
            </p:nvPicPr>
            <p:blipFill>
              <a:blip r:embed="rId6">
                <a:lum bright="70000" contrast="-70000"/>
              </a:blip>
              <a:srcRect/>
              <a:stretch/>
            </p:blipFill>
            <p:spPr>
              <a:xfrm>
                <a:off x="9347463" y="1907507"/>
                <a:ext cx="377679" cy="377679"/>
              </a:xfrm>
              <a:prstGeom prst="rect">
                <a:avLst/>
              </a:prstGeom>
              <a:noFill/>
            </p:spPr>
          </p:pic>
        </p:grpSp>
      </p:grpSp>
      <p:grpSp>
        <p:nvGrpSpPr>
          <p:cNvPr id="74" name="Group 73">
            <a:extLst>
              <a:ext uri="{FF2B5EF4-FFF2-40B4-BE49-F238E27FC236}">
                <a16:creationId xmlns:a16="http://schemas.microsoft.com/office/drawing/2014/main" id="{86236C1A-BF37-E1D1-27C0-2AF435B7F444}"/>
              </a:ext>
            </a:extLst>
          </p:cNvPr>
          <p:cNvGrpSpPr/>
          <p:nvPr/>
        </p:nvGrpSpPr>
        <p:grpSpPr>
          <a:xfrm>
            <a:off x="5739094" y="1302118"/>
            <a:ext cx="1494246" cy="2878458"/>
            <a:chOff x="5739094" y="1302118"/>
            <a:chExt cx="1494246" cy="2878458"/>
          </a:xfrm>
        </p:grpSpPr>
        <p:grpSp>
          <p:nvGrpSpPr>
            <p:cNvPr id="53" name="Group 52">
              <a:extLst>
                <a:ext uri="{FF2B5EF4-FFF2-40B4-BE49-F238E27FC236}">
                  <a16:creationId xmlns:a16="http://schemas.microsoft.com/office/drawing/2014/main" id="{8DF568FB-2074-DB3F-B2C5-8306E8512431}"/>
                </a:ext>
              </a:extLst>
            </p:cNvPr>
            <p:cNvGrpSpPr/>
            <p:nvPr/>
          </p:nvGrpSpPr>
          <p:grpSpPr>
            <a:xfrm>
              <a:off x="5741195" y="2345316"/>
              <a:ext cx="1492145" cy="1835260"/>
              <a:chOff x="5720633" y="2711339"/>
              <a:chExt cx="1492145" cy="1835260"/>
            </a:xfrm>
          </p:grpSpPr>
          <p:sp>
            <p:nvSpPr>
              <p:cNvPr id="26" name="Rectangle 25">
                <a:extLst>
                  <a:ext uri="{FF2B5EF4-FFF2-40B4-BE49-F238E27FC236}">
                    <a16:creationId xmlns:a16="http://schemas.microsoft.com/office/drawing/2014/main" id="{6C503779-ADE1-009C-1E12-36159D68847A}"/>
                  </a:ext>
                </a:extLst>
              </p:cNvPr>
              <p:cNvSpPr/>
              <p:nvPr/>
            </p:nvSpPr>
            <p:spPr>
              <a:xfrm>
                <a:off x="5720633" y="2711339"/>
                <a:ext cx="1492145" cy="1835260"/>
              </a:xfrm>
              <a:prstGeom prst="rect">
                <a:avLst/>
              </a:prstGeom>
              <a:solidFill>
                <a:srgbClr val="F9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chemeClr val="tx1"/>
                  </a:solidFill>
                  <a:latin typeface="Helvetica Now Text" panose="020B0504030202020204" pitchFamily="34" charset="0"/>
                </a:endParaRPr>
              </a:p>
            </p:txBody>
          </p:sp>
          <p:sp>
            <p:nvSpPr>
              <p:cNvPr id="29" name="Subtitle 2">
                <a:extLst>
                  <a:ext uri="{FF2B5EF4-FFF2-40B4-BE49-F238E27FC236}">
                    <a16:creationId xmlns:a16="http://schemas.microsoft.com/office/drawing/2014/main" id="{E1163FE4-B9DD-0BF0-15D1-0E8DDA2090AA}"/>
                  </a:ext>
                </a:extLst>
              </p:cNvPr>
              <p:cNvSpPr txBox="1">
                <a:spLocks/>
              </p:cNvSpPr>
              <p:nvPr/>
            </p:nvSpPr>
            <p:spPr>
              <a:xfrm>
                <a:off x="5809804" y="3180742"/>
                <a:ext cx="1305889" cy="8379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buFont typeface="Arial" panose="020B0604020202020204" pitchFamily="34" charset="0"/>
                  <a:buChar char="•"/>
                </a:pPr>
                <a:r>
                  <a:rPr lang="en-US" sz="1000" dirty="0">
                    <a:solidFill>
                      <a:schemeClr val="tx1"/>
                    </a:solidFill>
                    <a:latin typeface="Helvetica Now Text" panose="020B0504030202020204" pitchFamily="34" charset="0"/>
                    <a:cs typeface="Arial" panose="020B0604020202020204" pitchFamily="34" charset="0"/>
                  </a:rPr>
                  <a:t>Alternative Suppliers</a:t>
                </a:r>
              </a:p>
              <a:p>
                <a:pPr marL="171450" indent="-171450" algn="l">
                  <a:buFont typeface="Arial" panose="020B0604020202020204" pitchFamily="34" charset="0"/>
                  <a:buChar char="•"/>
                </a:pPr>
                <a:r>
                  <a:rPr lang="en-US" sz="1000" dirty="0">
                    <a:solidFill>
                      <a:schemeClr val="tx1"/>
                    </a:solidFill>
                    <a:latin typeface="Helvetica Now Text" panose="020B0504030202020204" pitchFamily="34" charset="0"/>
                    <a:cs typeface="Arial" panose="020B0604020202020204" pitchFamily="34" charset="0"/>
                  </a:rPr>
                  <a:t>SLA’s/Contracts</a:t>
                </a:r>
              </a:p>
              <a:p>
                <a:pPr marL="171450" indent="-171450" algn="l">
                  <a:buFont typeface="Arial" panose="020B0604020202020204" pitchFamily="34" charset="0"/>
                  <a:buChar char="•"/>
                </a:pPr>
                <a:r>
                  <a:rPr lang="en-US" sz="1000" dirty="0">
                    <a:solidFill>
                      <a:schemeClr val="tx1"/>
                    </a:solidFill>
                    <a:latin typeface="Helvetica Now Text" panose="020B0504030202020204" pitchFamily="34" charset="0"/>
                    <a:cs typeface="Arial" panose="020B0604020202020204" pitchFamily="34" charset="0"/>
                  </a:rPr>
                  <a:t>In-sourcing</a:t>
                </a:r>
                <a:endParaRPr lang="en-ZA" sz="1000" dirty="0">
                  <a:solidFill>
                    <a:schemeClr val="tx1"/>
                  </a:solidFill>
                  <a:latin typeface="Helvetica Now Text" panose="020B0504030202020204" pitchFamily="34" charset="0"/>
                  <a:cs typeface="Arial" panose="020B0604020202020204" pitchFamily="34" charset="0"/>
                </a:endParaRPr>
              </a:p>
            </p:txBody>
          </p:sp>
        </p:grpSp>
        <p:grpSp>
          <p:nvGrpSpPr>
            <p:cNvPr id="46" name="Group 45">
              <a:extLst>
                <a:ext uri="{FF2B5EF4-FFF2-40B4-BE49-F238E27FC236}">
                  <a16:creationId xmlns:a16="http://schemas.microsoft.com/office/drawing/2014/main" id="{569DFB75-9E27-4745-EC76-D95B347FA0E2}"/>
                </a:ext>
              </a:extLst>
            </p:cNvPr>
            <p:cNvGrpSpPr/>
            <p:nvPr/>
          </p:nvGrpSpPr>
          <p:grpSpPr>
            <a:xfrm>
              <a:off x="5739094" y="1302118"/>
              <a:ext cx="1494246" cy="1334497"/>
              <a:chOff x="5718532" y="1668141"/>
              <a:chExt cx="1494246" cy="1334497"/>
            </a:xfrm>
          </p:grpSpPr>
          <p:sp>
            <p:nvSpPr>
              <p:cNvPr id="27" name="Rectangle 26">
                <a:extLst>
                  <a:ext uri="{FF2B5EF4-FFF2-40B4-BE49-F238E27FC236}">
                    <a16:creationId xmlns:a16="http://schemas.microsoft.com/office/drawing/2014/main" id="{C016D62B-0FC7-73FB-2766-F8FB856D3420}"/>
                  </a:ext>
                </a:extLst>
              </p:cNvPr>
              <p:cNvSpPr/>
              <p:nvPr/>
            </p:nvSpPr>
            <p:spPr>
              <a:xfrm>
                <a:off x="5720633" y="1668141"/>
                <a:ext cx="1492145" cy="133449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rgbClr val="FFFFFF"/>
                  </a:solidFill>
                  <a:latin typeface="Helvetica Now Text" panose="020B0504030202020204" pitchFamily="34" charset="0"/>
                </a:endParaRPr>
              </a:p>
            </p:txBody>
          </p:sp>
          <p:sp>
            <p:nvSpPr>
              <p:cNvPr id="28" name="TextBox 27">
                <a:extLst>
                  <a:ext uri="{FF2B5EF4-FFF2-40B4-BE49-F238E27FC236}">
                    <a16:creationId xmlns:a16="http://schemas.microsoft.com/office/drawing/2014/main" id="{29555242-4CE3-93EB-D866-CD58A9EF9C8F}"/>
                  </a:ext>
                </a:extLst>
              </p:cNvPr>
              <p:cNvSpPr txBox="1"/>
              <p:nvPr/>
            </p:nvSpPr>
            <p:spPr>
              <a:xfrm>
                <a:off x="5718532" y="2434267"/>
                <a:ext cx="1488430" cy="461665"/>
              </a:xfrm>
              <a:prstGeom prst="rect">
                <a:avLst/>
              </a:prstGeom>
              <a:noFill/>
            </p:spPr>
            <p:txBody>
              <a:bodyPr wrap="square" rtlCol="0" anchor="ctr">
                <a:spAutoFit/>
              </a:bodyPr>
              <a:lstStyle/>
              <a:p>
                <a:pPr algn="ctr" defTabSz="914217"/>
                <a:r>
                  <a:rPr lang="en-US" sz="1200" b="1" dirty="0">
                    <a:solidFill>
                      <a:srgbClr val="FFFFFF"/>
                    </a:solidFill>
                    <a:latin typeface="Helvetica Now Text" panose="020B0504030202020204" pitchFamily="34" charset="0"/>
                    <a:cs typeface="Poppins" pitchFamily="2" charset="77"/>
                  </a:rPr>
                  <a:t>3</a:t>
                </a:r>
                <a:r>
                  <a:rPr lang="en-US" sz="1200" b="1" baseline="30000" dirty="0">
                    <a:solidFill>
                      <a:srgbClr val="FFFFFF"/>
                    </a:solidFill>
                    <a:latin typeface="Helvetica Now Text" panose="020B0504030202020204" pitchFamily="34" charset="0"/>
                    <a:cs typeface="Poppins" pitchFamily="2" charset="77"/>
                  </a:rPr>
                  <a:t>rd</a:t>
                </a:r>
                <a:r>
                  <a:rPr lang="en-US" sz="1200" b="1" dirty="0">
                    <a:solidFill>
                      <a:srgbClr val="FFFFFF"/>
                    </a:solidFill>
                    <a:latin typeface="Helvetica Now Text" panose="020B0504030202020204" pitchFamily="34" charset="0"/>
                    <a:cs typeface="Poppins" pitchFamily="2" charset="77"/>
                  </a:rPr>
                  <a:t> Party / Service Provider</a:t>
                </a:r>
              </a:p>
            </p:txBody>
          </p:sp>
          <p:pic>
            <p:nvPicPr>
              <p:cNvPr id="12" name="Picture 11">
                <a:extLst>
                  <a:ext uri="{FF2B5EF4-FFF2-40B4-BE49-F238E27FC236}">
                    <a16:creationId xmlns:a16="http://schemas.microsoft.com/office/drawing/2014/main" id="{67811A7F-B076-25A2-442C-7A82F83F4287}"/>
                  </a:ext>
                </a:extLst>
              </p:cNvPr>
              <p:cNvPicPr>
                <a:picLocks noChangeAspect="1"/>
              </p:cNvPicPr>
              <p:nvPr/>
            </p:nvPicPr>
            <p:blipFill>
              <a:blip r:embed="rId7">
                <a:lum bright="70000" contrast="-70000"/>
              </a:blip>
              <a:srcRect/>
              <a:stretch/>
            </p:blipFill>
            <p:spPr>
              <a:xfrm>
                <a:off x="6320730" y="1886659"/>
                <a:ext cx="373939" cy="373939"/>
              </a:xfrm>
              <a:prstGeom prst="rect">
                <a:avLst/>
              </a:prstGeom>
              <a:noFill/>
            </p:spPr>
          </p:pic>
        </p:grpSp>
      </p:grpSp>
      <p:grpSp>
        <p:nvGrpSpPr>
          <p:cNvPr id="73" name="Group 72">
            <a:extLst>
              <a:ext uri="{FF2B5EF4-FFF2-40B4-BE49-F238E27FC236}">
                <a16:creationId xmlns:a16="http://schemas.microsoft.com/office/drawing/2014/main" id="{FD0F8723-FD4F-D361-14E4-8F1C19B5D14C}"/>
              </a:ext>
            </a:extLst>
          </p:cNvPr>
          <p:cNvGrpSpPr/>
          <p:nvPr/>
        </p:nvGrpSpPr>
        <p:grpSpPr>
          <a:xfrm>
            <a:off x="4208727" y="1302118"/>
            <a:ext cx="1492145" cy="2878459"/>
            <a:chOff x="4208727" y="1302118"/>
            <a:chExt cx="1492145" cy="2878459"/>
          </a:xfrm>
        </p:grpSpPr>
        <p:grpSp>
          <p:nvGrpSpPr>
            <p:cNvPr id="52" name="Group 51">
              <a:extLst>
                <a:ext uri="{FF2B5EF4-FFF2-40B4-BE49-F238E27FC236}">
                  <a16:creationId xmlns:a16="http://schemas.microsoft.com/office/drawing/2014/main" id="{2BF39CF9-2E4E-1AEA-49A5-458E4E87412C}"/>
                </a:ext>
              </a:extLst>
            </p:cNvPr>
            <p:cNvGrpSpPr/>
            <p:nvPr/>
          </p:nvGrpSpPr>
          <p:grpSpPr>
            <a:xfrm>
              <a:off x="4208727" y="2345317"/>
              <a:ext cx="1492145" cy="1835260"/>
              <a:chOff x="4188165" y="2711340"/>
              <a:chExt cx="1492145" cy="1835260"/>
            </a:xfrm>
          </p:grpSpPr>
          <p:sp>
            <p:nvSpPr>
              <p:cNvPr id="22" name="Rectangle 21">
                <a:extLst>
                  <a:ext uri="{FF2B5EF4-FFF2-40B4-BE49-F238E27FC236}">
                    <a16:creationId xmlns:a16="http://schemas.microsoft.com/office/drawing/2014/main" id="{E0872FB9-D947-1E0C-BD57-086D701DEDE8}"/>
                  </a:ext>
                </a:extLst>
              </p:cNvPr>
              <p:cNvSpPr/>
              <p:nvPr/>
            </p:nvSpPr>
            <p:spPr>
              <a:xfrm>
                <a:off x="4188165" y="2711340"/>
                <a:ext cx="1492145" cy="1835260"/>
              </a:xfrm>
              <a:prstGeom prst="rect">
                <a:avLst/>
              </a:prstGeom>
              <a:solidFill>
                <a:srgbClr val="F9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chemeClr val="tx1"/>
                  </a:solidFill>
                  <a:latin typeface="Helvetica Now Text" panose="020B0504030202020204" pitchFamily="34" charset="0"/>
                </a:endParaRPr>
              </a:p>
            </p:txBody>
          </p:sp>
          <p:sp>
            <p:nvSpPr>
              <p:cNvPr id="25" name="Subtitle 2">
                <a:extLst>
                  <a:ext uri="{FF2B5EF4-FFF2-40B4-BE49-F238E27FC236}">
                    <a16:creationId xmlns:a16="http://schemas.microsoft.com/office/drawing/2014/main" id="{86B90C77-4C36-FF24-8278-69C120E56522}"/>
                  </a:ext>
                </a:extLst>
              </p:cNvPr>
              <p:cNvSpPr txBox="1">
                <a:spLocks/>
              </p:cNvSpPr>
              <p:nvPr/>
            </p:nvSpPr>
            <p:spPr>
              <a:xfrm>
                <a:off x="4277336" y="3180742"/>
                <a:ext cx="1305889" cy="8379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buFont typeface="Arial" panose="020B0604020202020204" pitchFamily="34" charset="0"/>
                  <a:buChar char="•"/>
                </a:pPr>
                <a:r>
                  <a:rPr lang="en-ZA" sz="1000" dirty="0">
                    <a:solidFill>
                      <a:schemeClr val="tx1"/>
                    </a:solidFill>
                    <a:latin typeface="Helvetica Now Text" panose="020B0504030202020204" pitchFamily="34" charset="0"/>
                    <a:cs typeface="Arial" panose="020B0604020202020204" pitchFamily="34" charset="0"/>
                  </a:rPr>
                  <a:t>IT Disaster Recovery</a:t>
                </a:r>
              </a:p>
              <a:p>
                <a:pPr marL="171450" indent="-171450" algn="l">
                  <a:buFont typeface="Arial" panose="020B0604020202020204" pitchFamily="34" charset="0"/>
                  <a:buChar char="•"/>
                </a:pPr>
                <a:r>
                  <a:rPr lang="en-ZA" sz="1000" dirty="0">
                    <a:solidFill>
                      <a:schemeClr val="tx1"/>
                    </a:solidFill>
                    <a:latin typeface="Helvetica Now Text" panose="020B0504030202020204" pitchFamily="34" charset="0"/>
                    <a:cs typeface="Arial" panose="020B0604020202020204" pitchFamily="34" charset="0"/>
                  </a:rPr>
                  <a:t>Data Backup</a:t>
                </a:r>
              </a:p>
              <a:p>
                <a:pPr marL="171450" indent="-171450" algn="l">
                  <a:buFont typeface="Arial" panose="020B0604020202020204" pitchFamily="34" charset="0"/>
                  <a:buChar char="•"/>
                </a:pPr>
                <a:r>
                  <a:rPr lang="en-ZA" sz="1000" dirty="0">
                    <a:solidFill>
                      <a:schemeClr val="tx1"/>
                    </a:solidFill>
                    <a:latin typeface="Helvetica Now Text" panose="020B0504030202020204" pitchFamily="34" charset="0"/>
                    <a:cs typeface="Arial" panose="020B0604020202020204" pitchFamily="34" charset="0"/>
                  </a:rPr>
                  <a:t>Local Resilience</a:t>
                </a:r>
              </a:p>
            </p:txBody>
          </p:sp>
        </p:grpSp>
        <p:grpSp>
          <p:nvGrpSpPr>
            <p:cNvPr id="45" name="Group 44">
              <a:extLst>
                <a:ext uri="{FF2B5EF4-FFF2-40B4-BE49-F238E27FC236}">
                  <a16:creationId xmlns:a16="http://schemas.microsoft.com/office/drawing/2014/main" id="{761275A9-51C3-8DFB-B7A8-4643E1BF9512}"/>
                </a:ext>
              </a:extLst>
            </p:cNvPr>
            <p:cNvGrpSpPr/>
            <p:nvPr/>
          </p:nvGrpSpPr>
          <p:grpSpPr>
            <a:xfrm>
              <a:off x="4208727" y="1302118"/>
              <a:ext cx="1492145" cy="1334497"/>
              <a:chOff x="4188165" y="1668141"/>
              <a:chExt cx="1492145" cy="1334497"/>
            </a:xfrm>
          </p:grpSpPr>
          <p:sp>
            <p:nvSpPr>
              <p:cNvPr id="23" name="Rectangle 22">
                <a:extLst>
                  <a:ext uri="{FF2B5EF4-FFF2-40B4-BE49-F238E27FC236}">
                    <a16:creationId xmlns:a16="http://schemas.microsoft.com/office/drawing/2014/main" id="{78ECAB84-6CE5-BA7D-33A7-BFC54C286DD4}"/>
                  </a:ext>
                </a:extLst>
              </p:cNvPr>
              <p:cNvSpPr/>
              <p:nvPr/>
            </p:nvSpPr>
            <p:spPr>
              <a:xfrm>
                <a:off x="4188165" y="1668141"/>
                <a:ext cx="1492145" cy="133449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rgbClr val="FFFFFF"/>
                  </a:solidFill>
                  <a:latin typeface="Helvetica Now Text" panose="020B0504030202020204" pitchFamily="34" charset="0"/>
                </a:endParaRPr>
              </a:p>
            </p:txBody>
          </p:sp>
          <p:sp>
            <p:nvSpPr>
              <p:cNvPr id="24" name="TextBox 23">
                <a:extLst>
                  <a:ext uri="{FF2B5EF4-FFF2-40B4-BE49-F238E27FC236}">
                    <a16:creationId xmlns:a16="http://schemas.microsoft.com/office/drawing/2014/main" id="{729D843B-E66D-9DF9-5A4A-AF77407AF273}"/>
                  </a:ext>
                </a:extLst>
              </p:cNvPr>
              <p:cNvSpPr txBox="1"/>
              <p:nvPr/>
            </p:nvSpPr>
            <p:spPr>
              <a:xfrm>
                <a:off x="4244672" y="2434267"/>
                <a:ext cx="1435157" cy="461665"/>
              </a:xfrm>
              <a:prstGeom prst="rect">
                <a:avLst/>
              </a:prstGeom>
              <a:noFill/>
            </p:spPr>
            <p:txBody>
              <a:bodyPr wrap="square" rtlCol="0" anchor="ctr">
                <a:spAutoFit/>
              </a:bodyPr>
              <a:lstStyle/>
              <a:p>
                <a:pPr algn="ctr" defTabSz="914217"/>
                <a:r>
                  <a:rPr lang="en-US" sz="1200" b="1" dirty="0">
                    <a:solidFill>
                      <a:srgbClr val="FFFFFF"/>
                    </a:solidFill>
                    <a:latin typeface="Helvetica Now Text" panose="020B0504030202020204" pitchFamily="34" charset="0"/>
                    <a:cs typeface="Poppins" pitchFamily="2" charset="77"/>
                  </a:rPr>
                  <a:t>Applications / Data</a:t>
                </a:r>
              </a:p>
            </p:txBody>
          </p:sp>
          <p:pic>
            <p:nvPicPr>
              <p:cNvPr id="13" name="Picture 12">
                <a:extLst>
                  <a:ext uri="{FF2B5EF4-FFF2-40B4-BE49-F238E27FC236}">
                    <a16:creationId xmlns:a16="http://schemas.microsoft.com/office/drawing/2014/main" id="{A749F191-82C6-D59E-F255-D870D2F0F1C7}"/>
                  </a:ext>
                </a:extLst>
              </p:cNvPr>
              <p:cNvPicPr>
                <a:picLocks noChangeAspect="1"/>
              </p:cNvPicPr>
              <p:nvPr/>
            </p:nvPicPr>
            <p:blipFill>
              <a:blip r:embed="rId8">
                <a:lum bright="70000" contrast="-70000"/>
              </a:blip>
              <a:srcRect/>
              <a:stretch/>
            </p:blipFill>
            <p:spPr>
              <a:xfrm>
                <a:off x="4709444" y="1907507"/>
                <a:ext cx="377679" cy="377679"/>
              </a:xfrm>
              <a:prstGeom prst="rect">
                <a:avLst/>
              </a:prstGeom>
              <a:noFill/>
            </p:spPr>
          </p:pic>
        </p:grpSp>
      </p:grpSp>
      <p:grpSp>
        <p:nvGrpSpPr>
          <p:cNvPr id="60" name="Group 59">
            <a:extLst>
              <a:ext uri="{FF2B5EF4-FFF2-40B4-BE49-F238E27FC236}">
                <a16:creationId xmlns:a16="http://schemas.microsoft.com/office/drawing/2014/main" id="{740CC6DD-3E7F-0CFF-067D-B40EBADFD8E8}"/>
              </a:ext>
            </a:extLst>
          </p:cNvPr>
          <p:cNvGrpSpPr/>
          <p:nvPr/>
        </p:nvGrpSpPr>
        <p:grpSpPr>
          <a:xfrm>
            <a:off x="1123229" y="4327639"/>
            <a:ext cx="5245183" cy="705372"/>
            <a:chOff x="1123229" y="1260584"/>
            <a:chExt cx="4556600" cy="575961"/>
          </a:xfrm>
        </p:grpSpPr>
        <p:sp>
          <p:nvSpPr>
            <p:cNvPr id="59" name="Rectangle 58">
              <a:extLst>
                <a:ext uri="{FF2B5EF4-FFF2-40B4-BE49-F238E27FC236}">
                  <a16:creationId xmlns:a16="http://schemas.microsoft.com/office/drawing/2014/main" id="{88479110-13D6-3187-177E-6AF2082CC04A}"/>
                </a:ext>
              </a:extLst>
            </p:cNvPr>
            <p:cNvSpPr/>
            <p:nvPr/>
          </p:nvSpPr>
          <p:spPr>
            <a:xfrm>
              <a:off x="1123229" y="1260584"/>
              <a:ext cx="4556600" cy="575961"/>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rgbClr val="FFFFFF"/>
                </a:solidFill>
                <a:latin typeface="Helvetica Now Text" panose="020B0504030202020204" pitchFamily="34" charset="0"/>
              </a:endParaRPr>
            </a:p>
          </p:txBody>
        </p:sp>
        <p:sp>
          <p:nvSpPr>
            <p:cNvPr id="58" name="TextBox 57">
              <a:extLst>
                <a:ext uri="{FF2B5EF4-FFF2-40B4-BE49-F238E27FC236}">
                  <a16:creationId xmlns:a16="http://schemas.microsoft.com/office/drawing/2014/main" id="{C3CC6377-78D7-9974-95F7-F5AC11C278AC}"/>
                </a:ext>
              </a:extLst>
            </p:cNvPr>
            <p:cNvSpPr txBox="1"/>
            <p:nvPr/>
          </p:nvSpPr>
          <p:spPr>
            <a:xfrm>
              <a:off x="2272025" y="1435474"/>
              <a:ext cx="2259015" cy="226179"/>
            </a:xfrm>
            <a:prstGeom prst="rect">
              <a:avLst/>
            </a:prstGeom>
            <a:noFill/>
          </p:spPr>
          <p:txBody>
            <a:bodyPr wrap="none" rtlCol="0" anchor="ctr">
              <a:spAutoFit/>
            </a:bodyPr>
            <a:lstStyle/>
            <a:p>
              <a:pPr algn="ctr" defTabSz="914217"/>
              <a:r>
                <a:rPr lang="en-ZA" sz="1200" dirty="0">
                  <a:solidFill>
                    <a:schemeClr val="bg1"/>
                  </a:solidFill>
                  <a:latin typeface="Helvetica Now Text" panose="020B0504030202020204" pitchFamily="34" charset="0"/>
                </a:rPr>
                <a:t>Purpose, Scope and Assumptions</a:t>
              </a:r>
              <a:endParaRPr lang="en-US" sz="1200" b="1" dirty="0">
                <a:solidFill>
                  <a:schemeClr val="bg1"/>
                </a:solidFill>
                <a:latin typeface="Helvetica Now Text" panose="020B0504030202020204" pitchFamily="34" charset="0"/>
                <a:cs typeface="Poppins" pitchFamily="2" charset="77"/>
              </a:endParaRPr>
            </a:p>
          </p:txBody>
        </p:sp>
      </p:grpSp>
      <p:grpSp>
        <p:nvGrpSpPr>
          <p:cNvPr id="61" name="Group 60">
            <a:extLst>
              <a:ext uri="{FF2B5EF4-FFF2-40B4-BE49-F238E27FC236}">
                <a16:creationId xmlns:a16="http://schemas.microsoft.com/office/drawing/2014/main" id="{F0E74AAA-2D70-5254-F8FC-28B275EC0DB0}"/>
              </a:ext>
            </a:extLst>
          </p:cNvPr>
          <p:cNvGrpSpPr/>
          <p:nvPr/>
        </p:nvGrpSpPr>
        <p:grpSpPr>
          <a:xfrm>
            <a:off x="6564999" y="4327630"/>
            <a:ext cx="5245183" cy="705372"/>
            <a:chOff x="1123229" y="1260584"/>
            <a:chExt cx="4556600" cy="575961"/>
          </a:xfrm>
        </p:grpSpPr>
        <p:sp>
          <p:nvSpPr>
            <p:cNvPr id="62" name="Rectangle 61">
              <a:extLst>
                <a:ext uri="{FF2B5EF4-FFF2-40B4-BE49-F238E27FC236}">
                  <a16:creationId xmlns:a16="http://schemas.microsoft.com/office/drawing/2014/main" id="{63EC5784-CB97-4253-2CD3-1ECF25AEE99E}"/>
                </a:ext>
              </a:extLst>
            </p:cNvPr>
            <p:cNvSpPr/>
            <p:nvPr/>
          </p:nvSpPr>
          <p:spPr>
            <a:xfrm>
              <a:off x="1123229" y="1260584"/>
              <a:ext cx="4556600" cy="575961"/>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rgbClr val="FFFFFF"/>
                </a:solidFill>
                <a:latin typeface="Helvetica Now Text" panose="020B0504030202020204" pitchFamily="34" charset="0"/>
              </a:endParaRPr>
            </a:p>
          </p:txBody>
        </p:sp>
        <p:sp>
          <p:nvSpPr>
            <p:cNvPr id="63" name="TextBox 62">
              <a:extLst>
                <a:ext uri="{FF2B5EF4-FFF2-40B4-BE49-F238E27FC236}">
                  <a16:creationId xmlns:a16="http://schemas.microsoft.com/office/drawing/2014/main" id="{EEAD0F95-443E-5450-0CA2-D1335D0AF6C1}"/>
                </a:ext>
              </a:extLst>
            </p:cNvPr>
            <p:cNvSpPr txBox="1"/>
            <p:nvPr/>
          </p:nvSpPr>
          <p:spPr>
            <a:xfrm>
              <a:off x="1267771" y="1432999"/>
              <a:ext cx="4267515" cy="226179"/>
            </a:xfrm>
            <a:prstGeom prst="rect">
              <a:avLst/>
            </a:prstGeom>
            <a:noFill/>
          </p:spPr>
          <p:txBody>
            <a:bodyPr wrap="square" rtlCol="0" anchor="ctr">
              <a:spAutoFit/>
            </a:bodyPr>
            <a:lstStyle/>
            <a:p>
              <a:pPr algn="ctr" defTabSz="914217"/>
              <a:r>
                <a:rPr lang="en-ZA" sz="1200" dirty="0">
                  <a:solidFill>
                    <a:schemeClr val="bg1"/>
                  </a:solidFill>
                  <a:latin typeface="Helvetica Now Text" panose="020B0504030202020204" pitchFamily="34" charset="0"/>
                </a:rPr>
                <a:t>Response Structure</a:t>
              </a:r>
              <a:endParaRPr lang="en-US" sz="1200" b="1" dirty="0">
                <a:solidFill>
                  <a:schemeClr val="bg1"/>
                </a:solidFill>
                <a:latin typeface="Helvetica Now Text" panose="020B0504030202020204" pitchFamily="34" charset="0"/>
                <a:cs typeface="Poppins" pitchFamily="2" charset="77"/>
              </a:endParaRPr>
            </a:p>
          </p:txBody>
        </p:sp>
      </p:grpSp>
      <p:grpSp>
        <p:nvGrpSpPr>
          <p:cNvPr id="65" name="Group 64">
            <a:extLst>
              <a:ext uri="{FF2B5EF4-FFF2-40B4-BE49-F238E27FC236}">
                <a16:creationId xmlns:a16="http://schemas.microsoft.com/office/drawing/2014/main" id="{CDD12B63-0DBA-1289-09F0-63E3E9CD1665}"/>
              </a:ext>
            </a:extLst>
          </p:cNvPr>
          <p:cNvGrpSpPr/>
          <p:nvPr/>
        </p:nvGrpSpPr>
        <p:grpSpPr>
          <a:xfrm>
            <a:off x="1130623" y="5193262"/>
            <a:ext cx="5245183" cy="705372"/>
            <a:chOff x="1123229" y="1260584"/>
            <a:chExt cx="4556600" cy="575961"/>
          </a:xfrm>
        </p:grpSpPr>
        <p:sp>
          <p:nvSpPr>
            <p:cNvPr id="66" name="Rectangle 65">
              <a:extLst>
                <a:ext uri="{FF2B5EF4-FFF2-40B4-BE49-F238E27FC236}">
                  <a16:creationId xmlns:a16="http://schemas.microsoft.com/office/drawing/2014/main" id="{88CB99C9-59D5-05F2-7FA6-6BA66933E7CF}"/>
                </a:ext>
              </a:extLst>
            </p:cNvPr>
            <p:cNvSpPr/>
            <p:nvPr/>
          </p:nvSpPr>
          <p:spPr>
            <a:xfrm>
              <a:off x="1123229" y="1260584"/>
              <a:ext cx="4556600" cy="575961"/>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rgbClr val="FFFFFF"/>
                </a:solidFill>
                <a:latin typeface="Helvetica Now Text" panose="020B0504030202020204" pitchFamily="34" charset="0"/>
              </a:endParaRPr>
            </a:p>
          </p:txBody>
        </p:sp>
        <p:sp>
          <p:nvSpPr>
            <p:cNvPr id="67" name="TextBox 66">
              <a:extLst>
                <a:ext uri="{FF2B5EF4-FFF2-40B4-BE49-F238E27FC236}">
                  <a16:creationId xmlns:a16="http://schemas.microsoft.com/office/drawing/2014/main" id="{9B2736B7-B977-F2D9-4D51-89AFD119575E}"/>
                </a:ext>
              </a:extLst>
            </p:cNvPr>
            <p:cNvSpPr txBox="1"/>
            <p:nvPr/>
          </p:nvSpPr>
          <p:spPr>
            <a:xfrm>
              <a:off x="1547889" y="1469613"/>
              <a:ext cx="3707279" cy="157902"/>
            </a:xfrm>
            <a:prstGeom prst="rect">
              <a:avLst/>
            </a:prstGeom>
            <a:noFill/>
          </p:spPr>
          <p:txBody>
            <a:bodyPr wrap="none" rtlCol="0" anchor="ctr">
              <a:spAutoFit/>
            </a:bodyPr>
            <a:lstStyle/>
            <a:p>
              <a:pPr algn="ctr" defTabSz="914217"/>
              <a:r>
                <a:rPr lang="en-ZA" sz="1200" dirty="0">
                  <a:solidFill>
                    <a:schemeClr val="bg1"/>
                  </a:solidFill>
                  <a:latin typeface="Helvetica Now Text" panose="020B0504030202020204" pitchFamily="34" charset="0"/>
                </a:rPr>
                <a:t>Step-by-step actions to following an invocation of a plan</a:t>
              </a:r>
              <a:endParaRPr lang="en-US" sz="1200" b="1" dirty="0">
                <a:solidFill>
                  <a:schemeClr val="bg1"/>
                </a:solidFill>
                <a:latin typeface="Helvetica Now Text" panose="020B0504030202020204" pitchFamily="34" charset="0"/>
                <a:cs typeface="Poppins" pitchFamily="2" charset="77"/>
              </a:endParaRPr>
            </a:p>
          </p:txBody>
        </p:sp>
      </p:grpSp>
      <p:grpSp>
        <p:nvGrpSpPr>
          <p:cNvPr id="68" name="Group 67">
            <a:extLst>
              <a:ext uri="{FF2B5EF4-FFF2-40B4-BE49-F238E27FC236}">
                <a16:creationId xmlns:a16="http://schemas.microsoft.com/office/drawing/2014/main" id="{FCFFFF72-C13F-27C1-32BE-16F2BFCED500}"/>
              </a:ext>
            </a:extLst>
          </p:cNvPr>
          <p:cNvGrpSpPr/>
          <p:nvPr/>
        </p:nvGrpSpPr>
        <p:grpSpPr>
          <a:xfrm>
            <a:off x="6572393" y="5193253"/>
            <a:ext cx="5245183" cy="705372"/>
            <a:chOff x="1123229" y="1260584"/>
            <a:chExt cx="4556600" cy="575961"/>
          </a:xfrm>
        </p:grpSpPr>
        <p:sp>
          <p:nvSpPr>
            <p:cNvPr id="69" name="Rectangle 68">
              <a:extLst>
                <a:ext uri="{FF2B5EF4-FFF2-40B4-BE49-F238E27FC236}">
                  <a16:creationId xmlns:a16="http://schemas.microsoft.com/office/drawing/2014/main" id="{400C250F-8CF6-D1DA-3805-5151A9330577}"/>
                </a:ext>
              </a:extLst>
            </p:cNvPr>
            <p:cNvSpPr/>
            <p:nvPr/>
          </p:nvSpPr>
          <p:spPr>
            <a:xfrm>
              <a:off x="1123229" y="1260584"/>
              <a:ext cx="4556600" cy="575961"/>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sz="1000" dirty="0">
                <a:solidFill>
                  <a:srgbClr val="FFFFFF"/>
                </a:solidFill>
                <a:latin typeface="Helvetica Now Text" panose="020B0504030202020204" pitchFamily="34" charset="0"/>
              </a:endParaRPr>
            </a:p>
          </p:txBody>
        </p:sp>
        <p:sp>
          <p:nvSpPr>
            <p:cNvPr id="70" name="TextBox 69">
              <a:extLst>
                <a:ext uri="{FF2B5EF4-FFF2-40B4-BE49-F238E27FC236}">
                  <a16:creationId xmlns:a16="http://schemas.microsoft.com/office/drawing/2014/main" id="{A772D4F7-A32C-7805-913F-D373915EF7E2}"/>
                </a:ext>
              </a:extLst>
            </p:cNvPr>
            <p:cNvSpPr txBox="1"/>
            <p:nvPr/>
          </p:nvSpPr>
          <p:spPr>
            <a:xfrm>
              <a:off x="1267771" y="1467138"/>
              <a:ext cx="4267515" cy="157902"/>
            </a:xfrm>
            <a:prstGeom prst="rect">
              <a:avLst/>
            </a:prstGeom>
            <a:noFill/>
          </p:spPr>
          <p:txBody>
            <a:bodyPr wrap="square" rtlCol="0" anchor="ctr">
              <a:spAutoFit/>
            </a:bodyPr>
            <a:lstStyle/>
            <a:p>
              <a:pPr algn="ctr" defTabSz="914217"/>
              <a:r>
                <a:rPr lang="en-ZA" sz="1200" dirty="0">
                  <a:solidFill>
                    <a:schemeClr val="bg1"/>
                  </a:solidFill>
                  <a:latin typeface="Helvetica Now Text" panose="020B0504030202020204" pitchFamily="34" charset="0"/>
                </a:rPr>
                <a:t>Key contact details</a:t>
              </a:r>
              <a:endParaRPr lang="en-US" sz="1200" b="1" dirty="0">
                <a:solidFill>
                  <a:schemeClr val="bg1"/>
                </a:solidFill>
                <a:latin typeface="Helvetica Now Text" panose="020B0504030202020204" pitchFamily="34" charset="0"/>
                <a:cs typeface="Poppins" pitchFamily="2" charset="77"/>
              </a:endParaRPr>
            </a:p>
          </p:txBody>
        </p:sp>
      </p:grpSp>
    </p:spTree>
    <p:extLst>
      <p:ext uri="{BB962C8B-B14F-4D97-AF65-F5344CB8AC3E}">
        <p14:creationId xmlns:p14="http://schemas.microsoft.com/office/powerpoint/2010/main" val="265588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1000"/>
                                        <p:tgtEl>
                                          <p:spTgt spid="71"/>
                                        </p:tgtEl>
                                      </p:cBhvr>
                                    </p:animEffect>
                                    <p:anim calcmode="lin" valueType="num">
                                      <p:cBhvr>
                                        <p:cTn id="8" dur="1000" fill="hold"/>
                                        <p:tgtEl>
                                          <p:spTgt spid="71"/>
                                        </p:tgtEl>
                                        <p:attrNameLst>
                                          <p:attrName>ppt_x</p:attrName>
                                        </p:attrNameLst>
                                      </p:cBhvr>
                                      <p:tavLst>
                                        <p:tav tm="0">
                                          <p:val>
                                            <p:strVal val="#ppt_x"/>
                                          </p:val>
                                        </p:tav>
                                        <p:tav tm="100000">
                                          <p:val>
                                            <p:strVal val="#ppt_x"/>
                                          </p:val>
                                        </p:tav>
                                      </p:tavLst>
                                    </p:anim>
                                    <p:anim calcmode="lin" valueType="num">
                                      <p:cBhvr>
                                        <p:cTn id="9" dur="1000" fill="hold"/>
                                        <p:tgtEl>
                                          <p:spTgt spid="7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fade">
                                      <p:cBhvr>
                                        <p:cTn id="13" dur="1000"/>
                                        <p:tgtEl>
                                          <p:spTgt spid="72"/>
                                        </p:tgtEl>
                                      </p:cBhvr>
                                    </p:animEffect>
                                    <p:anim calcmode="lin" valueType="num">
                                      <p:cBhvr>
                                        <p:cTn id="14" dur="1000" fill="hold"/>
                                        <p:tgtEl>
                                          <p:spTgt spid="72"/>
                                        </p:tgtEl>
                                        <p:attrNameLst>
                                          <p:attrName>ppt_x</p:attrName>
                                        </p:attrNameLst>
                                      </p:cBhvr>
                                      <p:tavLst>
                                        <p:tav tm="0">
                                          <p:val>
                                            <p:strVal val="#ppt_x"/>
                                          </p:val>
                                        </p:tav>
                                        <p:tav tm="100000">
                                          <p:val>
                                            <p:strVal val="#ppt_x"/>
                                          </p:val>
                                        </p:tav>
                                      </p:tavLst>
                                    </p:anim>
                                    <p:anim calcmode="lin" valueType="num">
                                      <p:cBhvr>
                                        <p:cTn id="15" dur="1000" fill="hold"/>
                                        <p:tgtEl>
                                          <p:spTgt spid="7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73"/>
                                        </p:tgtEl>
                                        <p:attrNameLst>
                                          <p:attrName>style.visibility</p:attrName>
                                        </p:attrNameLst>
                                      </p:cBhvr>
                                      <p:to>
                                        <p:strVal val="visible"/>
                                      </p:to>
                                    </p:set>
                                    <p:animEffect transition="in" filter="fade">
                                      <p:cBhvr>
                                        <p:cTn id="19" dur="1000"/>
                                        <p:tgtEl>
                                          <p:spTgt spid="73"/>
                                        </p:tgtEl>
                                      </p:cBhvr>
                                    </p:animEffect>
                                    <p:anim calcmode="lin" valueType="num">
                                      <p:cBhvr>
                                        <p:cTn id="20" dur="1000" fill="hold"/>
                                        <p:tgtEl>
                                          <p:spTgt spid="73"/>
                                        </p:tgtEl>
                                        <p:attrNameLst>
                                          <p:attrName>ppt_x</p:attrName>
                                        </p:attrNameLst>
                                      </p:cBhvr>
                                      <p:tavLst>
                                        <p:tav tm="0">
                                          <p:val>
                                            <p:strVal val="#ppt_x"/>
                                          </p:val>
                                        </p:tav>
                                        <p:tav tm="100000">
                                          <p:val>
                                            <p:strVal val="#ppt_x"/>
                                          </p:val>
                                        </p:tav>
                                      </p:tavLst>
                                    </p:anim>
                                    <p:anim calcmode="lin" valueType="num">
                                      <p:cBhvr>
                                        <p:cTn id="21" dur="1000" fill="hold"/>
                                        <p:tgtEl>
                                          <p:spTgt spid="73"/>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74"/>
                                        </p:tgtEl>
                                        <p:attrNameLst>
                                          <p:attrName>style.visibility</p:attrName>
                                        </p:attrNameLst>
                                      </p:cBhvr>
                                      <p:to>
                                        <p:strVal val="visible"/>
                                      </p:to>
                                    </p:set>
                                    <p:animEffect transition="in" filter="fade">
                                      <p:cBhvr>
                                        <p:cTn id="25" dur="1000"/>
                                        <p:tgtEl>
                                          <p:spTgt spid="74"/>
                                        </p:tgtEl>
                                      </p:cBhvr>
                                    </p:animEffect>
                                    <p:anim calcmode="lin" valueType="num">
                                      <p:cBhvr>
                                        <p:cTn id="26" dur="1000" fill="hold"/>
                                        <p:tgtEl>
                                          <p:spTgt spid="74"/>
                                        </p:tgtEl>
                                        <p:attrNameLst>
                                          <p:attrName>ppt_x</p:attrName>
                                        </p:attrNameLst>
                                      </p:cBhvr>
                                      <p:tavLst>
                                        <p:tav tm="0">
                                          <p:val>
                                            <p:strVal val="#ppt_x"/>
                                          </p:val>
                                        </p:tav>
                                        <p:tav tm="100000">
                                          <p:val>
                                            <p:strVal val="#ppt_x"/>
                                          </p:val>
                                        </p:tav>
                                      </p:tavLst>
                                    </p:anim>
                                    <p:anim calcmode="lin" valueType="num">
                                      <p:cBhvr>
                                        <p:cTn id="27" dur="1000" fill="hold"/>
                                        <p:tgtEl>
                                          <p:spTgt spid="74"/>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75"/>
                                        </p:tgtEl>
                                        <p:attrNameLst>
                                          <p:attrName>style.visibility</p:attrName>
                                        </p:attrNameLst>
                                      </p:cBhvr>
                                      <p:to>
                                        <p:strVal val="visible"/>
                                      </p:to>
                                    </p:set>
                                    <p:animEffect transition="in" filter="fade">
                                      <p:cBhvr>
                                        <p:cTn id="31" dur="1000"/>
                                        <p:tgtEl>
                                          <p:spTgt spid="75"/>
                                        </p:tgtEl>
                                      </p:cBhvr>
                                    </p:animEffect>
                                    <p:anim calcmode="lin" valueType="num">
                                      <p:cBhvr>
                                        <p:cTn id="32" dur="1000" fill="hold"/>
                                        <p:tgtEl>
                                          <p:spTgt spid="75"/>
                                        </p:tgtEl>
                                        <p:attrNameLst>
                                          <p:attrName>ppt_x</p:attrName>
                                        </p:attrNameLst>
                                      </p:cBhvr>
                                      <p:tavLst>
                                        <p:tav tm="0">
                                          <p:val>
                                            <p:strVal val="#ppt_x"/>
                                          </p:val>
                                        </p:tav>
                                        <p:tav tm="100000">
                                          <p:val>
                                            <p:strVal val="#ppt_x"/>
                                          </p:val>
                                        </p:tav>
                                      </p:tavLst>
                                    </p:anim>
                                    <p:anim calcmode="lin" valueType="num">
                                      <p:cBhvr>
                                        <p:cTn id="33" dur="1000" fill="hold"/>
                                        <p:tgtEl>
                                          <p:spTgt spid="75"/>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7" presetClass="entr" presetSubtype="0" fill="hold" nodeType="afterEffect">
                                  <p:stCondLst>
                                    <p:cond delay="0"/>
                                  </p:stCondLst>
                                  <p:childTnLst>
                                    <p:set>
                                      <p:cBhvr>
                                        <p:cTn id="36" dur="1" fill="hold">
                                          <p:stCondLst>
                                            <p:cond delay="0"/>
                                          </p:stCondLst>
                                        </p:cTn>
                                        <p:tgtEl>
                                          <p:spTgt spid="76"/>
                                        </p:tgtEl>
                                        <p:attrNameLst>
                                          <p:attrName>style.visibility</p:attrName>
                                        </p:attrNameLst>
                                      </p:cBhvr>
                                      <p:to>
                                        <p:strVal val="visible"/>
                                      </p:to>
                                    </p:set>
                                    <p:animEffect transition="in" filter="fade">
                                      <p:cBhvr>
                                        <p:cTn id="37" dur="1000"/>
                                        <p:tgtEl>
                                          <p:spTgt spid="76"/>
                                        </p:tgtEl>
                                      </p:cBhvr>
                                    </p:animEffect>
                                    <p:anim calcmode="lin" valueType="num">
                                      <p:cBhvr>
                                        <p:cTn id="38" dur="1000" fill="hold"/>
                                        <p:tgtEl>
                                          <p:spTgt spid="76"/>
                                        </p:tgtEl>
                                        <p:attrNameLst>
                                          <p:attrName>ppt_x</p:attrName>
                                        </p:attrNameLst>
                                      </p:cBhvr>
                                      <p:tavLst>
                                        <p:tav tm="0">
                                          <p:val>
                                            <p:strVal val="#ppt_x"/>
                                          </p:val>
                                        </p:tav>
                                        <p:tav tm="100000">
                                          <p:val>
                                            <p:strVal val="#ppt_x"/>
                                          </p:val>
                                        </p:tav>
                                      </p:tavLst>
                                    </p:anim>
                                    <p:anim calcmode="lin" valueType="num">
                                      <p:cBhvr>
                                        <p:cTn id="39" dur="1000" fill="hold"/>
                                        <p:tgtEl>
                                          <p:spTgt spid="76"/>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7" presetClass="entr" presetSubtype="0" fill="hold" nodeType="afterEffect">
                                  <p:stCondLst>
                                    <p:cond delay="0"/>
                                  </p:stCondLst>
                                  <p:childTnLst>
                                    <p:set>
                                      <p:cBhvr>
                                        <p:cTn id="42" dur="1" fill="hold">
                                          <p:stCondLst>
                                            <p:cond delay="0"/>
                                          </p:stCondLst>
                                        </p:cTn>
                                        <p:tgtEl>
                                          <p:spTgt spid="77"/>
                                        </p:tgtEl>
                                        <p:attrNameLst>
                                          <p:attrName>style.visibility</p:attrName>
                                        </p:attrNameLst>
                                      </p:cBhvr>
                                      <p:to>
                                        <p:strVal val="visible"/>
                                      </p:to>
                                    </p:set>
                                    <p:animEffect transition="in" filter="fade">
                                      <p:cBhvr>
                                        <p:cTn id="43" dur="1000"/>
                                        <p:tgtEl>
                                          <p:spTgt spid="77"/>
                                        </p:tgtEl>
                                      </p:cBhvr>
                                    </p:animEffect>
                                    <p:anim calcmode="lin" valueType="num">
                                      <p:cBhvr>
                                        <p:cTn id="44" dur="1000" fill="hold"/>
                                        <p:tgtEl>
                                          <p:spTgt spid="77"/>
                                        </p:tgtEl>
                                        <p:attrNameLst>
                                          <p:attrName>ppt_x</p:attrName>
                                        </p:attrNameLst>
                                      </p:cBhvr>
                                      <p:tavLst>
                                        <p:tav tm="0">
                                          <p:val>
                                            <p:strVal val="#ppt_x"/>
                                          </p:val>
                                        </p:tav>
                                        <p:tav tm="100000">
                                          <p:val>
                                            <p:strVal val="#ppt_x"/>
                                          </p:val>
                                        </p:tav>
                                      </p:tavLst>
                                    </p:anim>
                                    <p:anim calcmode="lin" valueType="num">
                                      <p:cBhvr>
                                        <p:cTn id="45" dur="1000" fill="hold"/>
                                        <p:tgtEl>
                                          <p:spTgt spid="77"/>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nodeType="clickEffect">
                                  <p:stCondLst>
                                    <p:cond delay="0"/>
                                  </p:stCondLst>
                                  <p:childTnLst>
                                    <p:set>
                                      <p:cBhvr>
                                        <p:cTn id="49" dur="1" fill="hold">
                                          <p:stCondLst>
                                            <p:cond delay="0"/>
                                          </p:stCondLst>
                                        </p:cTn>
                                        <p:tgtEl>
                                          <p:spTgt spid="60"/>
                                        </p:tgtEl>
                                        <p:attrNameLst>
                                          <p:attrName>style.visibility</p:attrName>
                                        </p:attrNameLst>
                                      </p:cBhvr>
                                      <p:to>
                                        <p:strVal val="visible"/>
                                      </p:to>
                                    </p:set>
                                    <p:animEffect transition="in" filter="fade">
                                      <p:cBhvr>
                                        <p:cTn id="50" dur="1000"/>
                                        <p:tgtEl>
                                          <p:spTgt spid="60"/>
                                        </p:tgtEl>
                                      </p:cBhvr>
                                    </p:animEffect>
                                    <p:anim calcmode="lin" valueType="num">
                                      <p:cBhvr>
                                        <p:cTn id="51" dur="1000" fill="hold"/>
                                        <p:tgtEl>
                                          <p:spTgt spid="60"/>
                                        </p:tgtEl>
                                        <p:attrNameLst>
                                          <p:attrName>ppt_x</p:attrName>
                                        </p:attrNameLst>
                                      </p:cBhvr>
                                      <p:tavLst>
                                        <p:tav tm="0">
                                          <p:val>
                                            <p:strVal val="#ppt_x"/>
                                          </p:val>
                                        </p:tav>
                                        <p:tav tm="100000">
                                          <p:val>
                                            <p:strVal val="#ppt_x"/>
                                          </p:val>
                                        </p:tav>
                                      </p:tavLst>
                                    </p:anim>
                                    <p:anim calcmode="lin" valueType="num">
                                      <p:cBhvr>
                                        <p:cTn id="52"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7" presetClass="entr" presetSubtype="0" fill="hold" nodeType="clickEffect">
                                  <p:stCondLst>
                                    <p:cond delay="0"/>
                                  </p:stCondLst>
                                  <p:childTnLst>
                                    <p:set>
                                      <p:cBhvr>
                                        <p:cTn id="56" dur="1" fill="hold">
                                          <p:stCondLst>
                                            <p:cond delay="0"/>
                                          </p:stCondLst>
                                        </p:cTn>
                                        <p:tgtEl>
                                          <p:spTgt spid="61"/>
                                        </p:tgtEl>
                                        <p:attrNameLst>
                                          <p:attrName>style.visibility</p:attrName>
                                        </p:attrNameLst>
                                      </p:cBhvr>
                                      <p:to>
                                        <p:strVal val="visible"/>
                                      </p:to>
                                    </p:set>
                                    <p:animEffect transition="in" filter="fade">
                                      <p:cBhvr>
                                        <p:cTn id="57" dur="1000"/>
                                        <p:tgtEl>
                                          <p:spTgt spid="61"/>
                                        </p:tgtEl>
                                      </p:cBhvr>
                                    </p:animEffect>
                                    <p:anim calcmode="lin" valueType="num">
                                      <p:cBhvr>
                                        <p:cTn id="58" dur="1000" fill="hold"/>
                                        <p:tgtEl>
                                          <p:spTgt spid="61"/>
                                        </p:tgtEl>
                                        <p:attrNameLst>
                                          <p:attrName>ppt_x</p:attrName>
                                        </p:attrNameLst>
                                      </p:cBhvr>
                                      <p:tavLst>
                                        <p:tav tm="0">
                                          <p:val>
                                            <p:strVal val="#ppt_x"/>
                                          </p:val>
                                        </p:tav>
                                        <p:tav tm="100000">
                                          <p:val>
                                            <p:strVal val="#ppt_x"/>
                                          </p:val>
                                        </p:tav>
                                      </p:tavLst>
                                    </p:anim>
                                    <p:anim calcmode="lin" valueType="num">
                                      <p:cBhvr>
                                        <p:cTn id="59"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7" presetClass="entr" presetSubtype="0" fill="hold" nodeType="click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1000"/>
                                        <p:tgtEl>
                                          <p:spTgt spid="65"/>
                                        </p:tgtEl>
                                      </p:cBhvr>
                                    </p:animEffect>
                                    <p:anim calcmode="lin" valueType="num">
                                      <p:cBhvr>
                                        <p:cTn id="65" dur="1000" fill="hold"/>
                                        <p:tgtEl>
                                          <p:spTgt spid="65"/>
                                        </p:tgtEl>
                                        <p:attrNameLst>
                                          <p:attrName>ppt_x</p:attrName>
                                        </p:attrNameLst>
                                      </p:cBhvr>
                                      <p:tavLst>
                                        <p:tav tm="0">
                                          <p:val>
                                            <p:strVal val="#ppt_x"/>
                                          </p:val>
                                        </p:tav>
                                        <p:tav tm="100000">
                                          <p:val>
                                            <p:strVal val="#ppt_x"/>
                                          </p:val>
                                        </p:tav>
                                      </p:tavLst>
                                    </p:anim>
                                    <p:anim calcmode="lin" valueType="num">
                                      <p:cBhvr>
                                        <p:cTn id="66"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7" presetClass="entr" presetSubtype="0" fill="hold" nodeType="clickEffect">
                                  <p:stCondLst>
                                    <p:cond delay="0"/>
                                  </p:stCondLst>
                                  <p:childTnLst>
                                    <p:set>
                                      <p:cBhvr>
                                        <p:cTn id="70" dur="1" fill="hold">
                                          <p:stCondLst>
                                            <p:cond delay="0"/>
                                          </p:stCondLst>
                                        </p:cTn>
                                        <p:tgtEl>
                                          <p:spTgt spid="68"/>
                                        </p:tgtEl>
                                        <p:attrNameLst>
                                          <p:attrName>style.visibility</p:attrName>
                                        </p:attrNameLst>
                                      </p:cBhvr>
                                      <p:to>
                                        <p:strVal val="visible"/>
                                      </p:to>
                                    </p:set>
                                    <p:animEffect transition="in" filter="fade">
                                      <p:cBhvr>
                                        <p:cTn id="71" dur="1000"/>
                                        <p:tgtEl>
                                          <p:spTgt spid="68"/>
                                        </p:tgtEl>
                                      </p:cBhvr>
                                    </p:animEffect>
                                    <p:anim calcmode="lin" valueType="num">
                                      <p:cBhvr>
                                        <p:cTn id="72" dur="1000" fill="hold"/>
                                        <p:tgtEl>
                                          <p:spTgt spid="68"/>
                                        </p:tgtEl>
                                        <p:attrNameLst>
                                          <p:attrName>ppt_x</p:attrName>
                                        </p:attrNameLst>
                                      </p:cBhvr>
                                      <p:tavLst>
                                        <p:tav tm="0">
                                          <p:val>
                                            <p:strVal val="#ppt_x"/>
                                          </p:val>
                                        </p:tav>
                                        <p:tav tm="100000">
                                          <p:val>
                                            <p:strVal val="#ppt_x"/>
                                          </p:val>
                                        </p:tav>
                                      </p:tavLst>
                                    </p:anim>
                                    <p:anim calcmode="lin" valueType="num">
                                      <p:cBhvr>
                                        <p:cTn id="73"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214C628-9CFC-9548-86B4-8C9F6F34559D}"/>
              </a:ext>
            </a:extLst>
          </p:cNvPr>
          <p:cNvSpPr>
            <a:spLocks noGrp="1"/>
          </p:cNvSpPr>
          <p:nvPr>
            <p:ph type="title"/>
          </p:nvPr>
        </p:nvSpPr>
        <p:spPr/>
        <p:txBody>
          <a:bodyPr/>
          <a:lstStyle/>
          <a:p>
            <a:r>
              <a:rPr lang="en-GB" dirty="0"/>
              <a:t>Thank You</a:t>
            </a:r>
          </a:p>
        </p:txBody>
      </p:sp>
      <p:pic>
        <p:nvPicPr>
          <p:cNvPr id="3" name="Graphic 2">
            <a:extLst>
              <a:ext uri="{FF2B5EF4-FFF2-40B4-BE49-F238E27FC236}">
                <a16:creationId xmlns:a16="http://schemas.microsoft.com/office/drawing/2014/main" id="{EE26A2B4-F59A-FCE9-98BD-2E36B410E5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5325" y="6261100"/>
            <a:ext cx="761167" cy="287991"/>
          </a:xfrm>
          <a:prstGeom prst="rect">
            <a:avLst/>
          </a:prstGeom>
        </p:spPr>
      </p:pic>
    </p:spTree>
    <p:extLst>
      <p:ext uri="{BB962C8B-B14F-4D97-AF65-F5344CB8AC3E}">
        <p14:creationId xmlns:p14="http://schemas.microsoft.com/office/powerpoint/2010/main" val="3328393031"/>
      </p:ext>
    </p:extLst>
  </p:cSld>
  <p:clrMapOvr>
    <a:masterClrMapping/>
  </p:clrMapOvr>
</p:sld>
</file>

<file path=ppt/theme/theme1.xml><?xml version="1.0" encoding="utf-8"?>
<a:theme xmlns:a="http://schemas.openxmlformats.org/drawingml/2006/main" name="Office Theme">
  <a:themeElements>
    <a:clrScheme name="aon_grays2">
      <a:dk1>
        <a:srgbClr val="000000"/>
      </a:dk1>
      <a:lt1>
        <a:srgbClr val="FFFFFF"/>
      </a:lt1>
      <a:dk2>
        <a:srgbClr val="5D6D78"/>
      </a:dk2>
      <a:lt2>
        <a:srgbClr val="E5EFF0"/>
      </a:lt2>
      <a:accent1>
        <a:srgbClr val="EB0017"/>
      </a:accent1>
      <a:accent2>
        <a:srgbClr val="82939A"/>
      </a:accent2>
      <a:accent3>
        <a:srgbClr val="ACC0C3"/>
      </a:accent3>
      <a:accent4>
        <a:srgbClr val="CDDBDE"/>
      </a:accent4>
      <a:accent5>
        <a:srgbClr val="E5EFF0"/>
      </a:accent5>
      <a:accent6>
        <a:srgbClr val="EEF6F7"/>
      </a:accent6>
      <a:hlink>
        <a:srgbClr val="28AFC3"/>
      </a:hlink>
      <a:folHlink>
        <a:srgbClr val="28AF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sz="3000"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accent6"/>
          </a:solidFill>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marL="0" algn="l">
          <a:lnSpc>
            <a:spcPct val="117000"/>
          </a:lnSpc>
          <a:spcAft>
            <a:spcPts val="1000"/>
          </a:spcAft>
          <a:defRPr sz="2000" dirty="0" err="1">
            <a:solidFill>
              <a:schemeClr val="tx2"/>
            </a:solidFill>
          </a:defRPr>
        </a:defPPr>
      </a:lstStyle>
    </a:txDef>
  </a:objectDefaults>
  <a:extraClrSchemeLst/>
  <a:custClrLst>
    <a:custClr name="Teal_Light">
      <a:srgbClr val="29B0C3"/>
    </a:custClr>
    <a:custClr name="Teal_Dark">
      <a:srgbClr val="007585"/>
    </a:custClr>
    <a:custClr name="Orange_Light">
      <a:srgbClr val="F25D00"/>
    </a:custClr>
    <a:custClr name="Orange_Dark">
      <a:srgbClr val="D1490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Gray_01">
      <a:srgbClr val="262836"/>
    </a:custClr>
    <a:custClr name="Gray_02">
      <a:srgbClr val="46535E"/>
    </a:custClr>
    <a:custClr name="Gray_03">
      <a:srgbClr val="5D6D78"/>
    </a:custClr>
    <a:custClr name="Gray_04">
      <a:srgbClr val="82939A"/>
    </a:custClr>
    <a:custClr name="Gray_05">
      <a:srgbClr val="ACC0C4"/>
    </a:custClr>
    <a:custClr name="Gray_06">
      <a:srgbClr val="CDDBDE"/>
    </a:custClr>
    <a:custClr name="Gray_07">
      <a:srgbClr val="E5EFF0"/>
    </a:custClr>
    <a:custClr name="Gray_08">
      <a:srgbClr val="EEF6F7"/>
    </a:custClr>
    <a:custClr name="Gray_09">
      <a:srgbClr val="F9FCFC"/>
    </a:custClr>
    <a:custClr name="BLANK">
      <a:srgbClr val="FFFFFF"/>
    </a:custClr>
    <a:custClr name="Aqua">
      <a:srgbClr val="73E2D8"/>
    </a:custClr>
    <a:custClr name="Teal">
      <a:srgbClr val="29B0C3"/>
    </a:custClr>
    <a:custClr name="Marine">
      <a:srgbClr val="0084BB"/>
    </a:custClr>
    <a:custClr name="Cobalt">
      <a:srgbClr val="0055A8"/>
    </a:custClr>
    <a:custClr name="Blue">
      <a:srgbClr val="101E7F"/>
    </a:custClr>
    <a:custClr name="Plum">
      <a:srgbClr val="6E027F"/>
    </a:custClr>
    <a:custClr name="Magenta">
      <a:srgbClr val="A70070"/>
    </a:custClr>
    <a:custClr name="Raspberry">
      <a:srgbClr val="D10058"/>
    </a:custClr>
    <a:custClr name="Red">
      <a:srgbClr val="EA2238"/>
    </a:custClr>
    <a:custClr name="Orange">
      <a:srgbClr val="F25D00"/>
    </a:custClr>
    <a:custClr name="Yellow">
      <a:srgbClr val="FFA600"/>
    </a:custClr>
    <a:custClr name="Lime">
      <a:srgbClr val="8ABD45"/>
    </a:custClr>
    <a:custClr name="Green">
      <a:srgbClr val="12A88A"/>
    </a:custClr>
  </a:custClrLst>
  <a:extLst>
    <a:ext uri="{05A4C25C-085E-4340-85A3-A5531E510DB2}">
      <thm15:themeFamily xmlns:thm15="http://schemas.microsoft.com/office/thememl/2012/main" name="Aon Ppt 2021" id="{8A68612A-4990-2640-8DC1-B5F6C975FFA3}" vid="{1986DACC-63D5-FD4D-8E4E-D7F9DA5F9704}"/>
    </a:ext>
  </a:extLst>
</a:theme>
</file>

<file path=ppt/theme/theme2.xml><?xml version="1.0" encoding="utf-8"?>
<a:theme xmlns:a="http://schemas.openxmlformats.org/drawingml/2006/main" name="1_Office Theme">
  <a:themeElements>
    <a:clrScheme name="aon_grays2">
      <a:dk1>
        <a:srgbClr val="000000"/>
      </a:dk1>
      <a:lt1>
        <a:srgbClr val="FFFFFF"/>
      </a:lt1>
      <a:dk2>
        <a:srgbClr val="5D6D78"/>
      </a:dk2>
      <a:lt2>
        <a:srgbClr val="E5EFF0"/>
      </a:lt2>
      <a:accent1>
        <a:srgbClr val="EB0017"/>
      </a:accent1>
      <a:accent2>
        <a:srgbClr val="82939A"/>
      </a:accent2>
      <a:accent3>
        <a:srgbClr val="ACC0C3"/>
      </a:accent3>
      <a:accent4>
        <a:srgbClr val="CDDBDE"/>
      </a:accent4>
      <a:accent5>
        <a:srgbClr val="E5EFF0"/>
      </a:accent5>
      <a:accent6>
        <a:srgbClr val="EEF6F7"/>
      </a:accent6>
      <a:hlink>
        <a:srgbClr val="28AFC3"/>
      </a:hlink>
      <a:folHlink>
        <a:srgbClr val="28AF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sz="3000"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accent6"/>
          </a:solidFill>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marL="0" algn="l">
          <a:lnSpc>
            <a:spcPct val="117000"/>
          </a:lnSpc>
          <a:spcAft>
            <a:spcPts val="1000"/>
          </a:spcAft>
          <a:defRPr sz="2000" dirty="0" err="1">
            <a:solidFill>
              <a:schemeClr val="tx2"/>
            </a:solidFill>
          </a:defRPr>
        </a:defPPr>
      </a:lstStyle>
    </a:txDef>
  </a:objectDefaults>
  <a:extraClrSchemeLst/>
  <a:custClrLst>
    <a:custClr name="Teal_Light">
      <a:srgbClr val="29B0C3"/>
    </a:custClr>
    <a:custClr name="Teal_Dark">
      <a:srgbClr val="007585"/>
    </a:custClr>
    <a:custClr name="Orange_Light">
      <a:srgbClr val="F25D00"/>
    </a:custClr>
    <a:custClr name="Orange_Dark">
      <a:srgbClr val="D1490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Gray_01">
      <a:srgbClr val="262836"/>
    </a:custClr>
    <a:custClr name="Gray_02">
      <a:srgbClr val="46535E"/>
    </a:custClr>
    <a:custClr name="Gray_03">
      <a:srgbClr val="5D6D78"/>
    </a:custClr>
    <a:custClr name="Gray_04">
      <a:srgbClr val="82939A"/>
    </a:custClr>
    <a:custClr name="Gray_05">
      <a:srgbClr val="ACC0C4"/>
    </a:custClr>
    <a:custClr name="Gray_06">
      <a:srgbClr val="CDDBDE"/>
    </a:custClr>
    <a:custClr name="Gray_07">
      <a:srgbClr val="E5EFF0"/>
    </a:custClr>
    <a:custClr name="Gray_08">
      <a:srgbClr val="EEF6F7"/>
    </a:custClr>
    <a:custClr name="Gray_09">
      <a:srgbClr val="F9FCFC"/>
    </a:custClr>
    <a:custClr name="BLANK">
      <a:srgbClr val="FFFFFF"/>
    </a:custClr>
    <a:custClr name="Aqua">
      <a:srgbClr val="73E2D8"/>
    </a:custClr>
    <a:custClr name="Teal">
      <a:srgbClr val="29B0C3"/>
    </a:custClr>
    <a:custClr name="Marine">
      <a:srgbClr val="0084BB"/>
    </a:custClr>
    <a:custClr name="Cobalt">
      <a:srgbClr val="0055A8"/>
    </a:custClr>
    <a:custClr name="Blue">
      <a:srgbClr val="101E7F"/>
    </a:custClr>
    <a:custClr name="Plum">
      <a:srgbClr val="6E027F"/>
    </a:custClr>
    <a:custClr name="Magenta">
      <a:srgbClr val="A70070"/>
    </a:custClr>
    <a:custClr name="Raspberry">
      <a:srgbClr val="D10058"/>
    </a:custClr>
    <a:custClr name="Red">
      <a:srgbClr val="EA2238"/>
    </a:custClr>
    <a:custClr name="Orange">
      <a:srgbClr val="F25D00"/>
    </a:custClr>
    <a:custClr name="Yellow">
      <a:srgbClr val="FFA600"/>
    </a:custClr>
    <a:custClr name="Lime">
      <a:srgbClr val="8ABD45"/>
    </a:custClr>
    <a:custClr name="Green">
      <a:srgbClr val="12A88A"/>
    </a:custClr>
  </a:custClrLst>
  <a:extLst>
    <a:ext uri="{05A4C25C-085E-4340-85A3-A5531E510DB2}">
      <thm15:themeFamily xmlns:thm15="http://schemas.microsoft.com/office/thememl/2012/main" name="Aon Ppt 2021" id="{8A68612A-4990-2640-8DC1-B5F6C975FFA3}" vid="{1986DACC-63D5-FD4D-8E4E-D7F9DA5F9704}"/>
    </a:ext>
  </a:extLst>
</a:theme>
</file>

<file path=ppt/theme/theme3.xml><?xml version="1.0" encoding="utf-8"?>
<a:theme xmlns:a="http://schemas.openxmlformats.org/drawingml/2006/main" name="2_Office Theme">
  <a:themeElements>
    <a:clrScheme name="aon_grays2">
      <a:dk1>
        <a:srgbClr val="000000"/>
      </a:dk1>
      <a:lt1>
        <a:srgbClr val="FFFFFF"/>
      </a:lt1>
      <a:dk2>
        <a:srgbClr val="5D6D78"/>
      </a:dk2>
      <a:lt2>
        <a:srgbClr val="E5EFF0"/>
      </a:lt2>
      <a:accent1>
        <a:srgbClr val="EB0017"/>
      </a:accent1>
      <a:accent2>
        <a:srgbClr val="82939A"/>
      </a:accent2>
      <a:accent3>
        <a:srgbClr val="ACC0C3"/>
      </a:accent3>
      <a:accent4>
        <a:srgbClr val="CDDBDE"/>
      </a:accent4>
      <a:accent5>
        <a:srgbClr val="E5EFF0"/>
      </a:accent5>
      <a:accent6>
        <a:srgbClr val="EEF6F7"/>
      </a:accent6>
      <a:hlink>
        <a:srgbClr val="28AFC3"/>
      </a:hlink>
      <a:folHlink>
        <a:srgbClr val="28AF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sz="3000"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accent6"/>
          </a:solidFill>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marL="0" algn="l">
          <a:lnSpc>
            <a:spcPct val="117000"/>
          </a:lnSpc>
          <a:spcAft>
            <a:spcPts val="1000"/>
          </a:spcAft>
          <a:defRPr sz="2000" dirty="0" err="1">
            <a:solidFill>
              <a:schemeClr val="tx2"/>
            </a:solidFill>
          </a:defRPr>
        </a:defPPr>
      </a:lstStyle>
    </a:txDef>
  </a:objectDefaults>
  <a:extraClrSchemeLst/>
  <a:custClrLst>
    <a:custClr name="Teal_Light">
      <a:srgbClr val="29B0C3"/>
    </a:custClr>
    <a:custClr name="Teal_Dark">
      <a:srgbClr val="007585"/>
    </a:custClr>
    <a:custClr name="Orange_Light">
      <a:srgbClr val="F25D00"/>
    </a:custClr>
    <a:custClr name="Orange_Dark">
      <a:srgbClr val="D1490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Gray_01">
      <a:srgbClr val="262836"/>
    </a:custClr>
    <a:custClr name="Gray_02">
      <a:srgbClr val="46535E"/>
    </a:custClr>
    <a:custClr name="Gray_03">
      <a:srgbClr val="5D6D78"/>
    </a:custClr>
    <a:custClr name="Gray_04">
      <a:srgbClr val="82939A"/>
    </a:custClr>
    <a:custClr name="Gray_05">
      <a:srgbClr val="ACC0C4"/>
    </a:custClr>
    <a:custClr name="Gray_06">
      <a:srgbClr val="CDDBDE"/>
    </a:custClr>
    <a:custClr name="Gray_07">
      <a:srgbClr val="E5EFF0"/>
    </a:custClr>
    <a:custClr name="Gray_08">
      <a:srgbClr val="EEF6F7"/>
    </a:custClr>
    <a:custClr name="Gray_09">
      <a:srgbClr val="F9FCFC"/>
    </a:custClr>
    <a:custClr name="BLANK">
      <a:srgbClr val="FFFFFF"/>
    </a:custClr>
    <a:custClr name="Aqua">
      <a:srgbClr val="73E2D8"/>
    </a:custClr>
    <a:custClr name="Teal">
      <a:srgbClr val="29B0C3"/>
    </a:custClr>
    <a:custClr name="Marine">
      <a:srgbClr val="0084BB"/>
    </a:custClr>
    <a:custClr name="Cobalt">
      <a:srgbClr val="0055A8"/>
    </a:custClr>
    <a:custClr name="Blue">
      <a:srgbClr val="101E7F"/>
    </a:custClr>
    <a:custClr name="Plum">
      <a:srgbClr val="6E027F"/>
    </a:custClr>
    <a:custClr name="Magenta">
      <a:srgbClr val="A70070"/>
    </a:custClr>
    <a:custClr name="Raspberry">
      <a:srgbClr val="D10058"/>
    </a:custClr>
    <a:custClr name="Red">
      <a:srgbClr val="EA2238"/>
    </a:custClr>
    <a:custClr name="Orange">
      <a:srgbClr val="F25D00"/>
    </a:custClr>
    <a:custClr name="Yellow">
      <a:srgbClr val="FFA600"/>
    </a:custClr>
    <a:custClr name="Lime">
      <a:srgbClr val="8ABD45"/>
    </a:custClr>
    <a:custClr name="Green">
      <a:srgbClr val="12A88A"/>
    </a:custClr>
  </a:custClrLst>
  <a:extLst>
    <a:ext uri="{05A4C25C-085E-4340-85A3-A5531E510DB2}">
      <thm15:themeFamily xmlns:thm15="http://schemas.microsoft.com/office/thememl/2012/main" name="Aon Ppt 2021" id="{140F9D96-B069-E842-86E1-C4A975DAF667}" vid="{4981C25D-2C13-AB4D-A047-FB75E559A56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38C4E16939F546B3ABEA7B3F3667D3" ma:contentTypeVersion="11" ma:contentTypeDescription="Create a new document." ma:contentTypeScope="" ma:versionID="f7ec1c053c7049e6a496e0113db5b1b8">
  <xsd:schema xmlns:xsd="http://www.w3.org/2001/XMLSchema" xmlns:xs="http://www.w3.org/2001/XMLSchema" xmlns:p="http://schemas.microsoft.com/office/2006/metadata/properties" xmlns:ns3="67b052a6-31f9-4899-9309-65a1a4b5c5c7" xmlns:ns4="8792b1e3-2c02-42b7-bce8-e001ef2ed07b" targetNamespace="http://schemas.microsoft.com/office/2006/metadata/properties" ma:root="true" ma:fieldsID="8da944374487dd01eea22b0985364315" ns3:_="" ns4:_="">
    <xsd:import namespace="67b052a6-31f9-4899-9309-65a1a4b5c5c7"/>
    <xsd:import namespace="8792b1e3-2c02-42b7-bce8-e001ef2ed07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b052a6-31f9-4899-9309-65a1a4b5c5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92b1e3-2c02-42b7-bce8-e001ef2ed07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3533A7-AAF9-44EF-895A-8AB8276CFD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b052a6-31f9-4899-9309-65a1a4b5c5c7"/>
    <ds:schemaRef ds:uri="8792b1e3-2c02-42b7-bce8-e001ef2ed0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2A7249F-5D3A-4B78-AA27-BA276173B44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0F0EA5E-0554-4C78-A06D-5D5A6C696F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39273</TotalTime>
  <Words>355</Words>
  <Application>Microsoft Office PowerPoint</Application>
  <PresentationFormat>Widescreen</PresentationFormat>
  <Paragraphs>83</Paragraphs>
  <Slides>9</Slides>
  <Notes>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9</vt:i4>
      </vt:variant>
    </vt:vector>
  </HeadingPairs>
  <TitlesOfParts>
    <vt:vector size="19" baseType="lpstr">
      <vt:lpstr>Helvetica Neue Condensed Bold</vt:lpstr>
      <vt:lpstr>System Font Regular</vt:lpstr>
      <vt:lpstr>Arial</vt:lpstr>
      <vt:lpstr>Calibri</vt:lpstr>
      <vt:lpstr>Helvetica Now Text</vt:lpstr>
      <vt:lpstr>Helvetica Now Text Light</vt:lpstr>
      <vt:lpstr>Source Sans Pro Light</vt:lpstr>
      <vt:lpstr>Office Theme</vt:lpstr>
      <vt:lpstr>1_Office Theme</vt:lpstr>
      <vt:lpstr>2_Office Theme</vt:lpstr>
      <vt:lpstr>PowerPoint Presentation</vt:lpstr>
      <vt:lpstr>PowerPoint Presentation</vt:lpstr>
      <vt:lpstr>Aon is in the business of better decisions</vt:lpstr>
      <vt:lpstr>Solution lines that enable our client to make better decisions</vt:lpstr>
      <vt:lpstr>What is Business Continuity Management</vt:lpstr>
      <vt:lpstr>Response Structure</vt:lpstr>
      <vt:lpstr>Why is it important?</vt:lpstr>
      <vt:lpstr>What would you find in a Business Continuity Plan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Nicolene Olivier</dc:creator>
  <cp:lastModifiedBy>Nicolene Olivier</cp:lastModifiedBy>
  <cp:revision>14</cp:revision>
  <dcterms:created xsi:type="dcterms:W3CDTF">2021-09-27T17:06:39Z</dcterms:created>
  <dcterms:modified xsi:type="dcterms:W3CDTF">2023-10-30T06:43:36Z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0x0101005438C4E16939F546B3ABEA7B3F3667D3</vt:lpwstr>
  </property>
  <property fmtid="{D5CDD505-2E9C-101B-9397-08002B2CF9AE}" pid="3" name="TitusGUID">
    <vt:lpwstr>34aef5b0-e208-41fb-87eb-280f9656bc8e</vt:lpwstr>
  </property>
  <property fmtid="{D5CDD505-2E9C-101B-9397-08002B2CF9AE}" pid="4" name="AonClassification">
    <vt:lpwstr>ADC_class_200</vt:lpwstr>
  </property>
  <property fmtid="{D5CDD505-2E9C-101B-9397-08002B2CF9AE}" pid="5" name="MSIP_Label_9043f10a-881e-4653-a55e-02ca2cc829dc_Enabled">
    <vt:lpwstr>true</vt:lpwstr>
  </property>
  <property fmtid="{D5CDD505-2E9C-101B-9397-08002B2CF9AE}" pid="6" name="MSIP_Label_9043f10a-881e-4653-a55e-02ca2cc829dc_SetDate">
    <vt:lpwstr>2023-10-23T13:57:28Z</vt:lpwstr>
  </property>
  <property fmtid="{D5CDD505-2E9C-101B-9397-08002B2CF9AE}" pid="7" name="MSIP_Label_9043f10a-881e-4653-a55e-02ca2cc829dc_Method">
    <vt:lpwstr>Standard</vt:lpwstr>
  </property>
  <property fmtid="{D5CDD505-2E9C-101B-9397-08002B2CF9AE}" pid="8" name="MSIP_Label_9043f10a-881e-4653-a55e-02ca2cc829dc_Name">
    <vt:lpwstr>ADC_class_200</vt:lpwstr>
  </property>
  <property fmtid="{D5CDD505-2E9C-101B-9397-08002B2CF9AE}" pid="9" name="MSIP_Label_9043f10a-881e-4653-a55e-02ca2cc829dc_SiteId">
    <vt:lpwstr>94cfddbc-0627-494a-ad7a-29aea3aea832</vt:lpwstr>
  </property>
  <property fmtid="{D5CDD505-2E9C-101B-9397-08002B2CF9AE}" pid="10" name="MSIP_Label_9043f10a-881e-4653-a55e-02ca2cc829dc_ActionId">
    <vt:lpwstr>f14746fe-dd1d-413c-854d-601cadd8406b</vt:lpwstr>
  </property>
  <property fmtid="{D5CDD505-2E9C-101B-9397-08002B2CF9AE}" pid="11" name="MSIP_Label_9043f10a-881e-4653-a55e-02ca2cc829dc_ContentBits">
    <vt:lpwstr>0</vt:lpwstr>
  </property>
</Properties>
</file>